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6"/>
  </p:sldMasterIdLst>
  <p:notesMasterIdLst>
    <p:notesMasterId r:id="rId15"/>
  </p:notesMasterIdLst>
  <p:sldIdLst>
    <p:sldId id="367" r:id="rId7"/>
    <p:sldId id="258" r:id="rId8"/>
    <p:sldId id="378" r:id="rId9"/>
    <p:sldId id="381" r:id="rId10"/>
    <p:sldId id="379" r:id="rId11"/>
    <p:sldId id="380" r:id="rId12"/>
    <p:sldId id="369" r:id="rId13"/>
    <p:sldId id="3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Umphrey (GP Strategies Corporation)" initials="KU(SC" lastIdx="2" clrIdx="0"/>
  <p:cmAuthor id="2" name="Karen Fishwick (GP Strategies Corporation)" initials="KF(SC" lastIdx="1" clrIdx="1"/>
  <p:cmAuthor id="3" name="Coggon, Shirley" initials="CS" lastIdx="32" clrIdx="2"/>
  <p:cmAuthor id="4" name="Erika Kauppi" initials="EK" lastIdx="116" clrIdx="3"/>
  <p:cmAuthor id="5" name="Michael Washam" initials="MW"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8B3"/>
    <a:srgbClr val="FAF9FF"/>
    <a:srgbClr val="32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D0E76E-6A31-4E19-B9C5-DE6792410B88}" v="2" dt="2022-05-29T17:10:07"/>
    <p1510:client id="{D79139C8-0E12-44AB-A7EB-D620D08516DA}" v="47" dt="2022-05-29T10:46:10.7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5" autoAdjust="0"/>
    <p:restoredTop sz="94342" autoAdjust="0"/>
  </p:normalViewPr>
  <p:slideViewPr>
    <p:cSldViewPr snapToGrid="0">
      <p:cViewPr varScale="1">
        <p:scale>
          <a:sx n="78" d="100"/>
          <a:sy n="78" d="100"/>
        </p:scale>
        <p:origin x="58" y="-103"/>
      </p:cViewPr>
      <p:guideLst/>
    </p:cSldViewPr>
  </p:slideViewPr>
  <p:notesTextViewPr>
    <p:cViewPr>
      <p:scale>
        <a:sx n="3" d="2"/>
        <a:sy n="3" d="2"/>
      </p:scale>
      <p:origin x="0" y="0"/>
    </p:cViewPr>
  </p:notesTextViewPr>
  <p:notesViewPr>
    <p:cSldViewPr snapToGrid="0">
      <p:cViewPr varScale="1">
        <p:scale>
          <a:sx n="53" d="100"/>
          <a:sy n="53" d="100"/>
        </p:scale>
        <p:origin x="174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Castro" userId="b042455986ff948d" providerId="LiveId" clId="{D79139C8-0E12-44AB-A7EB-D620D08516DA}"/>
    <pc:docChg chg="modSld">
      <pc:chgData name="Jorge Castro" userId="b042455986ff948d" providerId="LiveId" clId="{D79139C8-0E12-44AB-A7EB-D620D08516DA}" dt="2022-05-29T10:46:10.787" v="46" actId="20577"/>
      <pc:docMkLst>
        <pc:docMk/>
      </pc:docMkLst>
      <pc:sldChg chg="modSp">
        <pc:chgData name="Jorge Castro" userId="b042455986ff948d" providerId="LiveId" clId="{D79139C8-0E12-44AB-A7EB-D620D08516DA}" dt="2022-05-29T10:46:10.787" v="46" actId="20577"/>
        <pc:sldMkLst>
          <pc:docMk/>
          <pc:sldMk cId="3609019817" sldId="258"/>
        </pc:sldMkLst>
        <pc:spChg chg="mod">
          <ac:chgData name="Jorge Castro" userId="b042455986ff948d" providerId="LiveId" clId="{D79139C8-0E12-44AB-A7EB-D620D08516DA}" dt="2022-05-29T10:46:10.787" v="46" actId="20577"/>
          <ac:spMkLst>
            <pc:docMk/>
            <pc:sldMk cId="3609019817" sldId="258"/>
            <ac:spMk id="2" creationId="{00000000-0000-0000-0000-000000000000}"/>
          </ac:spMkLst>
        </pc:spChg>
      </pc:sldChg>
      <pc:sldChg chg="modAnim">
        <pc:chgData name="Jorge Castro" userId="b042455986ff948d" providerId="LiveId" clId="{D79139C8-0E12-44AB-A7EB-D620D08516DA}" dt="2022-05-29T10:41:26.228" v="26"/>
        <pc:sldMkLst>
          <pc:docMk/>
          <pc:sldMk cId="1024199154" sldId="381"/>
        </pc:sldMkLst>
      </pc:sldChg>
    </pc:docChg>
  </pc:docChgLst>
  <pc:docChgLst>
    <pc:chgData name="Jorge CASTRO MEJIA" userId="b042455986ff948d" providerId="LiveId" clId="{41D0E76E-6A31-4E19-B9C5-DE6792410B88}"/>
    <pc:docChg chg="modSld">
      <pc:chgData name="Jorge CASTRO MEJIA" userId="b042455986ff948d" providerId="LiveId" clId="{41D0E76E-6A31-4E19-B9C5-DE6792410B88}" dt="2022-05-29T17:10:07" v="1"/>
      <pc:docMkLst>
        <pc:docMk/>
      </pc:docMkLst>
      <pc:sldChg chg="modAnim">
        <pc:chgData name="Jorge CASTRO MEJIA" userId="b042455986ff948d" providerId="LiveId" clId="{41D0E76E-6A31-4E19-B9C5-DE6792410B88}" dt="2022-05-29T17:10:07" v="1"/>
        <pc:sldMkLst>
          <pc:docMk/>
          <pc:sldMk cId="1024199154" sldId="3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5/29/2022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242016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812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9" name="Group 188"/>
          <p:cNvGrpSpPr/>
          <p:nvPr userDrawn="1"/>
        </p:nvGrpSpPr>
        <p:grpSpPr>
          <a:xfrm>
            <a:off x="0" y="641235"/>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78" name="Picture 2" descr="Ironhack - Crunchbase Company Profile &amp;amp; Funding">
            <a:extLst>
              <a:ext uri="{FF2B5EF4-FFF2-40B4-BE49-F238E27FC236}">
                <a16:creationId xmlns:a16="http://schemas.microsoft.com/office/drawing/2014/main" id="{81C37932-B01B-4164-94F8-6C3A94BEAD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289" y="262424"/>
            <a:ext cx="561830" cy="56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026" name="Picture 2" descr="Ironhack - Crunchbase Company Profile &amp;amp; Funding">
            <a:extLst>
              <a:ext uri="{FF2B5EF4-FFF2-40B4-BE49-F238E27FC236}">
                <a16:creationId xmlns:a16="http://schemas.microsoft.com/office/drawing/2014/main" id="{FCF04749-D04E-429B-BE90-33FC0D7B7F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1046" y="267573"/>
            <a:ext cx="544469" cy="5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0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108263"/>
      </p:ext>
    </p:extLst>
  </p:cSld>
  <p:clrMap bg1="dk1" tx1="lt1" bg2="dk2" tx2="lt2" accent1="accent1" accent2="accent2" accent3="accent3" accent4="accent4" accent5="accent5" accent6="accent6" hlink="hlink" folHlink="folHlink"/>
  <p:sldLayoutIdLst>
    <p:sldLayoutId id="2147483686" r:id="rId1"/>
    <p:sldLayoutId id="2147483687"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jpe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slideLayout" Target="../slideLayouts/slideLayout2.xml"/><Relationship Id="rId16" Type="http://schemas.openxmlformats.org/officeDocument/2006/relationships/image" Target="../media/image23.svg"/><Relationship Id="rId1" Type="http://schemas.openxmlformats.org/officeDocument/2006/relationships/tags" Target="../tags/tag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0.png"/><Relationship Id="rId11" Type="http://schemas.openxmlformats.org/officeDocument/2006/relationships/image" Target="../media/image20.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02299" y="5767648"/>
            <a:ext cx="1498949" cy="1080062"/>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47" name="Group 46"/>
          <p:cNvGrpSpPr/>
          <p:nvPr/>
        </p:nvGrpSpPr>
        <p:grpSpPr>
          <a:xfrm>
            <a:off x="9322465" y="5756899"/>
            <a:ext cx="1270836" cy="915696"/>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0" tIns="107560" rIns="134450" bIns="107560" numCol="1" spcCol="0" rtlCol="0" fromWordArt="0" anchor="t" anchorCtr="0" forceAA="0" compatLnSpc="1">
              <a:prstTxWarp prst="textNoShape">
                <a:avLst/>
              </a:prstTxWarp>
              <a:noAutofit/>
            </a:bodyPr>
            <a:lstStyle/>
            <a:p>
              <a:pPr marL="0" marR="0" lvl="0" indent="0" algn="ctr" defTabSz="68552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26" tIns="33612" rIns="67226" bIns="33612" numCol="1" anchor="t" anchorCtr="0" compatLnSpc="1">
              <a:prstTxWarp prst="textNoShape">
                <a:avLst/>
              </a:prstTxWarp>
            </a:bodyPr>
            <a:lstStyle/>
            <a:p>
              <a:pPr marL="0" marR="0" lvl="0" indent="0" algn="l" defTabSz="68572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1E1E1E"/>
                </a:solidFill>
                <a:effectLst/>
                <a:uLnTx/>
                <a:uFillTx/>
                <a:latin typeface="Segoe UI"/>
                <a:ea typeface="+mn-ea"/>
                <a:cs typeface="+mn-cs"/>
              </a:endParaRPr>
            </a:p>
          </p:txBody>
        </p:sp>
      </p:grpSp>
      <p:grpSp>
        <p:nvGrpSpPr>
          <p:cNvPr id="53" name="Group 52"/>
          <p:cNvGrpSpPr/>
          <p:nvPr/>
        </p:nvGrpSpPr>
        <p:grpSpPr>
          <a:xfrm>
            <a:off x="1523807" y="6313908"/>
            <a:ext cx="9144390" cy="544448"/>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8" name="Group 57"/>
          <p:cNvGrpSpPr/>
          <p:nvPr/>
        </p:nvGrpSpPr>
        <p:grpSpPr>
          <a:xfrm>
            <a:off x="2099876" y="6431233"/>
            <a:ext cx="305710" cy="407399"/>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689976" y="6252479"/>
            <a:ext cx="391660" cy="52193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172708" y="6243991"/>
            <a:ext cx="305710" cy="407399"/>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473868" y="6319504"/>
            <a:ext cx="262137" cy="349331"/>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9" tIns="107576" rIns="134469" bIns="107576" numCol="1" spcCol="0" rtlCol="0" fromWordArt="0" anchor="t" anchorCtr="0" forceAA="0" compatLnSpc="1">
              <a:prstTxWarp prst="textNoShape">
                <a:avLst/>
              </a:prstTxWarp>
              <a:noAutofit/>
            </a:bodyPr>
            <a:lstStyle/>
            <a:p>
              <a:pPr marL="0" marR="0" lvl="0" indent="0" algn="ctr" defTabSz="685660"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35" tIns="33617" rIns="67235" bIns="33617" numCol="1" anchor="t" anchorCtr="0" compatLnSpc="1">
              <a:prstTxWarp prst="textNoShape">
                <a:avLst/>
              </a:prstTxWarp>
            </a:bodyPr>
            <a:lstStyle/>
            <a:p>
              <a:pPr marL="0" marR="0" lvl="0" indent="0" algn="l" defTabSz="68585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err="1">
                <a:ln>
                  <a:noFill/>
                </a:ln>
                <a:solidFill>
                  <a:prstClr val="black"/>
                </a:solidFill>
                <a:effectLst/>
                <a:uLnTx/>
                <a:uFillTx/>
                <a:latin typeface="Segoe UI"/>
                <a:ea typeface="+mn-ea"/>
                <a:cs typeface="+mn-cs"/>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367981" y="1343899"/>
            <a:ext cx="9690012" cy="1138261"/>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347" rtl="0" eaLnBrk="1" fontAlgn="auto" latinLnBrk="0" hangingPunct="1">
              <a:lnSpc>
                <a:spcPct val="90000"/>
              </a:lnSpc>
              <a:spcBef>
                <a:spcPct val="0"/>
              </a:spcBef>
              <a:spcAft>
                <a:spcPts val="0"/>
              </a:spcAft>
              <a:buClrTx/>
              <a:buSzTx/>
              <a:buFontTx/>
              <a:buNone/>
              <a:tabLst/>
              <a:defRPr/>
            </a:pPr>
            <a:endParaRPr kumimoji="0" lang="en-US" sz="4706" b="0" i="0" u="none" strike="noStrike" kern="1200" cap="none" spc="-76" normalizeH="0" baseline="0" noProof="0" dirty="0">
              <a:ln w="3175">
                <a:noFill/>
              </a:ln>
              <a:solidFill>
                <a:srgbClr val="FFFFFF"/>
              </a:solidFill>
              <a:effectLst/>
              <a:uLnTx/>
              <a:uFillTx/>
              <a:latin typeface="Segoe UI Light"/>
              <a:ea typeface="+mn-ea"/>
              <a:cs typeface="Segoe UI" pitchFamily="34" charset="0"/>
            </a:endParaRPr>
          </a:p>
        </p:txBody>
      </p:sp>
      <p:pic>
        <p:nvPicPr>
          <p:cNvPr id="114" name="Picture 113" descr="StoreSimple_Buildings_02.png"/>
          <p:cNvPicPr>
            <a:picLocks noChangeAspect="1"/>
          </p:cNvPicPr>
          <p:nvPr/>
        </p:nvPicPr>
        <p:blipFill rotWithShape="1">
          <a:blip r:embed="rId3">
            <a:extLst>
              <a:ext uri="{28A0092B-C50C-407E-A947-70E740481C1C}">
                <a14:useLocalDpi xmlns:a14="http://schemas.microsoft.com/office/drawing/2010/main" val="0"/>
              </a:ext>
            </a:extLst>
          </a:blip>
          <a:srcRect l="30468" b="468"/>
          <a:stretch/>
        </p:blipFill>
        <p:spPr>
          <a:xfrm>
            <a:off x="7879273" y="3798713"/>
            <a:ext cx="2788921" cy="3044921"/>
          </a:xfrm>
          <a:prstGeom prst="rect">
            <a:avLst/>
          </a:prstGeom>
        </p:spPr>
      </p:pic>
      <p:sp>
        <p:nvSpPr>
          <p:cNvPr id="100" name="Title 1">
            <a:extLst>
              <a:ext uri="{FF2B5EF4-FFF2-40B4-BE49-F238E27FC236}">
                <a16:creationId xmlns:a16="http://schemas.microsoft.com/office/drawing/2014/main" id="{FB2F911A-B277-4E08-A17E-0FB0622C6E53}"/>
              </a:ext>
            </a:extLst>
          </p:cNvPr>
          <p:cNvSpPr txBox="1">
            <a:spLocks/>
          </p:cNvSpPr>
          <p:nvPr/>
        </p:nvSpPr>
        <p:spPr bwMode="auto">
          <a:xfrm>
            <a:off x="267682" y="1063985"/>
            <a:ext cx="6505563" cy="10679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gradFill>
                  <a:gsLst>
                    <a:gs pos="74359">
                      <a:schemeClr val="tx1"/>
                    </a:gs>
                    <a:gs pos="57576">
                      <a:schemeClr val="tx1"/>
                    </a:gs>
                  </a:gsLst>
                  <a:lin ang="5400000" scaled="0"/>
                </a:gradFill>
                <a:effectLst/>
                <a:latin typeface="+mj-lt"/>
                <a:ea typeface="+mn-ea"/>
                <a:cs typeface="Segoe UI" pitchFamily="34" charset="0"/>
              </a:defRPr>
            </a:lvl1pPr>
          </a:lstStyle>
          <a:p>
            <a:r>
              <a:rPr lang="en-GB" sz="5400" b="1" spc="-76" dirty="0">
                <a:solidFill>
                  <a:srgbClr val="FFFFFF"/>
                </a:solidFill>
                <a:latin typeface="Segoe UI Light" panose="020B0502040204020203" pitchFamily="34" charset="0"/>
                <a:cs typeface="Segoe UI Light" panose="020B0502040204020203" pitchFamily="34" charset="0"/>
              </a:rPr>
              <a:t>Final-Data </a:t>
            </a:r>
            <a:r>
              <a:rPr lang="en-GB" sz="5400" b="1" spc="-76" dirty="0" err="1">
                <a:solidFill>
                  <a:srgbClr val="FFFFFF"/>
                </a:solidFill>
                <a:latin typeface="Segoe UI Light" panose="020B0502040204020203" pitchFamily="34" charset="0"/>
                <a:cs typeface="Segoe UI Light" panose="020B0502040204020203" pitchFamily="34" charset="0"/>
              </a:rPr>
              <a:t>BootCamp</a:t>
            </a:r>
            <a:r>
              <a:rPr lang="en-GB" sz="5400" b="1" spc="-76" dirty="0">
                <a:solidFill>
                  <a:srgbClr val="FFFFFF"/>
                </a:solidFill>
                <a:latin typeface="Segoe UI Light" panose="020B0502040204020203" pitchFamily="34" charset="0"/>
                <a:cs typeface="Segoe UI Light" panose="020B0502040204020203" pitchFamily="34" charset="0"/>
              </a:rPr>
              <a:t> Project</a:t>
            </a:r>
            <a:br>
              <a:rPr lang="en-GB" sz="4000" spc="-76" dirty="0">
                <a:solidFill>
                  <a:srgbClr val="FFFFFF"/>
                </a:solidFill>
                <a:latin typeface="Segoe UI Light" panose="020B0502040204020203" pitchFamily="34" charset="0"/>
                <a:cs typeface="Segoe UI Light" panose="020B0502040204020203" pitchFamily="34" charset="0"/>
              </a:rPr>
            </a:br>
            <a:br>
              <a:rPr lang="en-GB" sz="4000" spc="-76" dirty="0">
                <a:solidFill>
                  <a:srgbClr val="FFFFFF"/>
                </a:solidFill>
                <a:latin typeface="Segoe UI Light" panose="020B0502040204020203" pitchFamily="34" charset="0"/>
                <a:cs typeface="Segoe UI Light" panose="020B0502040204020203" pitchFamily="34" charset="0"/>
              </a:rPr>
            </a:br>
            <a:br>
              <a:rPr lang="en-GB" sz="3600" dirty="0">
                <a:solidFill>
                  <a:srgbClr val="FFFFFF"/>
                </a:solidFill>
                <a:latin typeface="Segoe UI"/>
              </a:rPr>
            </a:br>
            <a:endParaRPr lang="en-GB" dirty="0"/>
          </a:p>
        </p:txBody>
      </p:sp>
      <p:sp>
        <p:nvSpPr>
          <p:cNvPr id="101" name="Text Placeholder 2">
            <a:extLst>
              <a:ext uri="{FF2B5EF4-FFF2-40B4-BE49-F238E27FC236}">
                <a16:creationId xmlns:a16="http://schemas.microsoft.com/office/drawing/2014/main" id="{78C8060F-FF74-45BD-8CB2-AB23C445CC83}"/>
              </a:ext>
            </a:extLst>
          </p:cNvPr>
          <p:cNvSpPr txBox="1">
            <a:spLocks/>
          </p:cNvSpPr>
          <p:nvPr/>
        </p:nvSpPr>
        <p:spPr bwMode="auto">
          <a:xfrm>
            <a:off x="249521" y="2714855"/>
            <a:ext cx="5662270" cy="1499821"/>
          </a:xfrm>
          <a:prstGeom prst="rect">
            <a:avLst/>
          </a:prstGeom>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600" spc="-76" dirty="0">
                <a:solidFill>
                  <a:srgbClr val="FFFFFF"/>
                </a:solidFill>
                <a:latin typeface="Segoe UI Light" panose="020B0502040204020203" pitchFamily="34" charset="0"/>
                <a:cs typeface="Segoe UI Light" panose="020B0502040204020203" pitchFamily="34" charset="0"/>
              </a:rPr>
              <a:t>Building a </a:t>
            </a:r>
          </a:p>
          <a:p>
            <a:r>
              <a:rPr lang="en-GB" sz="3600" spc="-76" dirty="0">
                <a:solidFill>
                  <a:srgbClr val="FFFFFF"/>
                </a:solidFill>
                <a:latin typeface="Segoe UI Light" panose="020B0502040204020203" pitchFamily="34" charset="0"/>
                <a:cs typeface="Segoe UI Light" panose="020B0502040204020203" pitchFamily="34" charset="0"/>
              </a:rPr>
              <a:t>High Volume Streaming </a:t>
            </a:r>
          </a:p>
          <a:p>
            <a:r>
              <a:rPr lang="en-GB" sz="3600" spc="-76" dirty="0">
                <a:solidFill>
                  <a:srgbClr val="FFFFFF"/>
                </a:solidFill>
                <a:latin typeface="Segoe UI Light" panose="020B0502040204020203" pitchFamily="34" charset="0"/>
                <a:cs typeface="Segoe UI Light" panose="020B0502040204020203" pitchFamily="34" charset="0"/>
              </a:rPr>
              <a:t>Data Ingestion Platform</a:t>
            </a:r>
            <a:endParaRPr lang="en-GB" sz="3600" dirty="0"/>
          </a:p>
        </p:txBody>
      </p:sp>
      <p:sp>
        <p:nvSpPr>
          <p:cNvPr id="2" name="TextBox 1">
            <a:extLst>
              <a:ext uri="{FF2B5EF4-FFF2-40B4-BE49-F238E27FC236}">
                <a16:creationId xmlns:a16="http://schemas.microsoft.com/office/drawing/2014/main" id="{451C9464-726C-4CFE-B869-A132FEA27559}"/>
              </a:ext>
            </a:extLst>
          </p:cNvPr>
          <p:cNvSpPr txBox="1"/>
          <p:nvPr/>
        </p:nvSpPr>
        <p:spPr>
          <a:xfrm>
            <a:off x="267682" y="4710718"/>
            <a:ext cx="4378250" cy="1037207"/>
          </a:xfrm>
          <a:prstGeom prst="rect">
            <a:avLst/>
          </a:prstGeom>
          <a:noFill/>
        </p:spPr>
        <p:txBody>
          <a:bodyPr wrap="none" lIns="182880" tIns="146304" rIns="182880" bIns="146304" rtlCol="0">
            <a:spAutoFit/>
          </a:bodyPr>
          <a:lstStyle/>
          <a:p>
            <a:pPr>
              <a:lnSpc>
                <a:spcPct val="90000"/>
              </a:lnSpc>
              <a:spcAft>
                <a:spcPts val="600"/>
              </a:spcAft>
            </a:pPr>
            <a:r>
              <a:rPr lang="de-DE" sz="2400" dirty="0">
                <a:gradFill>
                  <a:gsLst>
                    <a:gs pos="2917">
                      <a:schemeClr val="tx1"/>
                    </a:gs>
                    <a:gs pos="30000">
                      <a:schemeClr val="tx1"/>
                    </a:gs>
                  </a:gsLst>
                  <a:lin ang="5400000" scaled="0"/>
                </a:gradFill>
              </a:rPr>
              <a:t>Jorge Castro DAPT NOV 2021</a:t>
            </a:r>
          </a:p>
          <a:p>
            <a:pPr>
              <a:lnSpc>
                <a:spcPct val="90000"/>
              </a:lnSpc>
              <a:spcAft>
                <a:spcPts val="600"/>
              </a:spcAft>
            </a:pPr>
            <a:r>
              <a:rPr lang="de-DE" sz="2400" dirty="0">
                <a:gradFill>
                  <a:gsLst>
                    <a:gs pos="2917">
                      <a:schemeClr val="tx1"/>
                    </a:gs>
                    <a:gs pos="30000">
                      <a:schemeClr val="tx1"/>
                    </a:gs>
                  </a:gsLst>
                  <a:lin ang="5400000" scaled="0"/>
                </a:gradFill>
              </a:rPr>
              <a:t>19 May 2022</a:t>
            </a:r>
            <a:endParaRPr lang="en-GB" sz="2400" dirty="0" err="1">
              <a:gradFill>
                <a:gsLst>
                  <a:gs pos="2917">
                    <a:schemeClr val="tx1"/>
                  </a:gs>
                  <a:gs pos="30000">
                    <a:schemeClr val="tx1"/>
                  </a:gs>
                </a:gsLst>
                <a:lin ang="5400000" scaled="0"/>
              </a:gradFill>
            </a:endParaRPr>
          </a:p>
        </p:txBody>
      </p:sp>
      <p:pic>
        <p:nvPicPr>
          <p:cNvPr id="102" name="Picture 101">
            <a:extLst>
              <a:ext uri="{FF2B5EF4-FFF2-40B4-BE49-F238E27FC236}">
                <a16:creationId xmlns:a16="http://schemas.microsoft.com/office/drawing/2014/main" id="{8F035AB0-A248-DAB1-12F3-EC1E88DEA857}"/>
              </a:ext>
            </a:extLst>
          </p:cNvPr>
          <p:cNvPicPr>
            <a:picLocks noChangeAspect="1"/>
          </p:cNvPicPr>
          <p:nvPr/>
        </p:nvPicPr>
        <p:blipFill>
          <a:blip r:embed="rId4"/>
          <a:stretch>
            <a:fillRect/>
          </a:stretch>
        </p:blipFill>
        <p:spPr>
          <a:xfrm>
            <a:off x="6744696" y="375187"/>
            <a:ext cx="2381001" cy="939771"/>
          </a:xfrm>
          <a:prstGeom prst="rect">
            <a:avLst/>
          </a:prstGeom>
        </p:spPr>
      </p:pic>
      <p:grpSp>
        <p:nvGrpSpPr>
          <p:cNvPr id="103" name="Group 102">
            <a:extLst>
              <a:ext uri="{FF2B5EF4-FFF2-40B4-BE49-F238E27FC236}">
                <a16:creationId xmlns:a16="http://schemas.microsoft.com/office/drawing/2014/main" id="{85D790E2-1AA0-3DE8-8E30-1A28FE90039C}"/>
              </a:ext>
            </a:extLst>
          </p:cNvPr>
          <p:cNvGrpSpPr/>
          <p:nvPr/>
        </p:nvGrpSpPr>
        <p:grpSpPr>
          <a:xfrm>
            <a:off x="10478418" y="957763"/>
            <a:ext cx="1381697" cy="496388"/>
            <a:chOff x="2222503" y="1431928"/>
            <a:chExt cx="2143126" cy="769938"/>
          </a:xfrm>
        </p:grpSpPr>
        <p:sp>
          <p:nvSpPr>
            <p:cNvPr id="104" name="Freeform 345">
              <a:extLst>
                <a:ext uri="{FF2B5EF4-FFF2-40B4-BE49-F238E27FC236}">
                  <a16:creationId xmlns:a16="http://schemas.microsoft.com/office/drawing/2014/main" id="{7C984E48-2F63-0569-9597-5C97DA196FA3}"/>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6">
              <a:extLst>
                <a:ext uri="{FF2B5EF4-FFF2-40B4-BE49-F238E27FC236}">
                  <a16:creationId xmlns:a16="http://schemas.microsoft.com/office/drawing/2014/main" id="{CD318808-A8DD-CCE5-7AD9-9CE11247F740}"/>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47">
              <a:extLst>
                <a:ext uri="{FF2B5EF4-FFF2-40B4-BE49-F238E27FC236}">
                  <a16:creationId xmlns:a16="http://schemas.microsoft.com/office/drawing/2014/main" id="{18F5B57B-9589-FB2D-AA93-27CA21F616EC}"/>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48">
              <a:extLst>
                <a:ext uri="{FF2B5EF4-FFF2-40B4-BE49-F238E27FC236}">
                  <a16:creationId xmlns:a16="http://schemas.microsoft.com/office/drawing/2014/main" id="{DFBE622A-4025-2C93-848F-0E2A8F165B49}"/>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9">
              <a:extLst>
                <a:ext uri="{FF2B5EF4-FFF2-40B4-BE49-F238E27FC236}">
                  <a16:creationId xmlns:a16="http://schemas.microsoft.com/office/drawing/2014/main" id="{DBBDE46D-769C-BFBA-981F-A808DC70AD61}"/>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0">
              <a:extLst>
                <a:ext uri="{FF2B5EF4-FFF2-40B4-BE49-F238E27FC236}">
                  <a16:creationId xmlns:a16="http://schemas.microsoft.com/office/drawing/2014/main" id="{7172C008-5A17-9207-95C4-C120585B38DC}"/>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1">
              <a:extLst>
                <a:ext uri="{FF2B5EF4-FFF2-40B4-BE49-F238E27FC236}">
                  <a16:creationId xmlns:a16="http://schemas.microsoft.com/office/drawing/2014/main" id="{3421ED0F-79B9-1DFF-CFB6-213097E6B5A9}"/>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2">
              <a:extLst>
                <a:ext uri="{FF2B5EF4-FFF2-40B4-BE49-F238E27FC236}">
                  <a16:creationId xmlns:a16="http://schemas.microsoft.com/office/drawing/2014/main" id="{F33A609E-B2D8-6CAC-BA0E-7AE9829130A1}"/>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3">
              <a:extLst>
                <a:ext uri="{FF2B5EF4-FFF2-40B4-BE49-F238E27FC236}">
                  <a16:creationId xmlns:a16="http://schemas.microsoft.com/office/drawing/2014/main" id="{E18FF08C-96FA-5366-02F5-3D3D0BF01A6E}"/>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4">
              <a:extLst>
                <a:ext uri="{FF2B5EF4-FFF2-40B4-BE49-F238E27FC236}">
                  <a16:creationId xmlns:a16="http://schemas.microsoft.com/office/drawing/2014/main" id="{BB739EDE-60EA-6AE6-18BD-2F4EE088B97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55">
              <a:extLst>
                <a:ext uri="{FF2B5EF4-FFF2-40B4-BE49-F238E27FC236}">
                  <a16:creationId xmlns:a16="http://schemas.microsoft.com/office/drawing/2014/main" id="{77A8AD1E-107B-7AA4-9E6E-6957ECC66CFE}"/>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56">
              <a:extLst>
                <a:ext uri="{FF2B5EF4-FFF2-40B4-BE49-F238E27FC236}">
                  <a16:creationId xmlns:a16="http://schemas.microsoft.com/office/drawing/2014/main" id="{20736FE1-FE1A-BCF6-826C-C4C7C7CDAFA4}"/>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57">
              <a:extLst>
                <a:ext uri="{FF2B5EF4-FFF2-40B4-BE49-F238E27FC236}">
                  <a16:creationId xmlns:a16="http://schemas.microsoft.com/office/drawing/2014/main" id="{A3DB3058-6F26-175E-972F-62667BB84AD4}"/>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8">
              <a:extLst>
                <a:ext uri="{FF2B5EF4-FFF2-40B4-BE49-F238E27FC236}">
                  <a16:creationId xmlns:a16="http://schemas.microsoft.com/office/drawing/2014/main" id="{805A050B-173F-56A5-8D00-ACE09679C88F}"/>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59">
              <a:extLst>
                <a:ext uri="{FF2B5EF4-FFF2-40B4-BE49-F238E27FC236}">
                  <a16:creationId xmlns:a16="http://schemas.microsoft.com/office/drawing/2014/main" id="{7B63A18B-895E-755F-7368-151692AA2E5F}"/>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60">
              <a:extLst>
                <a:ext uri="{FF2B5EF4-FFF2-40B4-BE49-F238E27FC236}">
                  <a16:creationId xmlns:a16="http://schemas.microsoft.com/office/drawing/2014/main" id="{05411D5F-A3CA-5414-BCE9-49D9FBEBC03C}"/>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61">
              <a:extLst>
                <a:ext uri="{FF2B5EF4-FFF2-40B4-BE49-F238E27FC236}">
                  <a16:creationId xmlns:a16="http://schemas.microsoft.com/office/drawing/2014/main" id="{BE05AC28-A17C-C5EA-7FB0-60F181B03D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62">
              <a:extLst>
                <a:ext uri="{FF2B5EF4-FFF2-40B4-BE49-F238E27FC236}">
                  <a16:creationId xmlns:a16="http://schemas.microsoft.com/office/drawing/2014/main" id="{C8F3D82B-7AB8-431F-A502-DE1A39A9BE85}"/>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3">
              <a:extLst>
                <a:ext uri="{FF2B5EF4-FFF2-40B4-BE49-F238E27FC236}">
                  <a16:creationId xmlns:a16="http://schemas.microsoft.com/office/drawing/2014/main" id="{BDB852C5-6C0E-CA6E-50F7-306D5E9FB6D9}"/>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4">
              <a:extLst>
                <a:ext uri="{FF2B5EF4-FFF2-40B4-BE49-F238E27FC236}">
                  <a16:creationId xmlns:a16="http://schemas.microsoft.com/office/drawing/2014/main" id="{6A23ACB3-64ED-698D-7F4A-95DDF4D3FDE9}"/>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5">
              <a:extLst>
                <a:ext uri="{FF2B5EF4-FFF2-40B4-BE49-F238E27FC236}">
                  <a16:creationId xmlns:a16="http://schemas.microsoft.com/office/drawing/2014/main" id="{833FA2C0-6084-2096-0AAA-FB15C23B9461}"/>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66">
              <a:extLst>
                <a:ext uri="{FF2B5EF4-FFF2-40B4-BE49-F238E27FC236}">
                  <a16:creationId xmlns:a16="http://schemas.microsoft.com/office/drawing/2014/main" id="{78257DE0-A0F3-42AD-D750-4C37852F1C70}"/>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7">
              <a:extLst>
                <a:ext uri="{FF2B5EF4-FFF2-40B4-BE49-F238E27FC236}">
                  <a16:creationId xmlns:a16="http://schemas.microsoft.com/office/drawing/2014/main" id="{612BF020-05B6-BFD0-0893-5BCBE86EC369}"/>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8">
              <a:extLst>
                <a:ext uri="{FF2B5EF4-FFF2-40B4-BE49-F238E27FC236}">
                  <a16:creationId xmlns:a16="http://schemas.microsoft.com/office/drawing/2014/main" id="{77B3BB05-22AF-50AB-B54B-4FDCA0E9FDE2}"/>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69">
              <a:extLst>
                <a:ext uri="{FF2B5EF4-FFF2-40B4-BE49-F238E27FC236}">
                  <a16:creationId xmlns:a16="http://schemas.microsoft.com/office/drawing/2014/main" id="{88A34087-F26B-5FDB-E6C1-77D2D5106306}"/>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70">
              <a:extLst>
                <a:ext uri="{FF2B5EF4-FFF2-40B4-BE49-F238E27FC236}">
                  <a16:creationId xmlns:a16="http://schemas.microsoft.com/office/drawing/2014/main" id="{C40BA91A-87D3-B2D3-84D6-C38F425477DF}"/>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71">
              <a:extLst>
                <a:ext uri="{FF2B5EF4-FFF2-40B4-BE49-F238E27FC236}">
                  <a16:creationId xmlns:a16="http://schemas.microsoft.com/office/drawing/2014/main" id="{CEE4476C-B7D5-BE6E-B5D6-2044FF7456ED}"/>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72">
              <a:extLst>
                <a:ext uri="{FF2B5EF4-FFF2-40B4-BE49-F238E27FC236}">
                  <a16:creationId xmlns:a16="http://schemas.microsoft.com/office/drawing/2014/main" id="{831BFDCB-7D12-003C-54E6-84D77CAFA88C}"/>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2DB6DC78-ED73-AFB5-4A05-949996E7AF93}"/>
              </a:ext>
            </a:extLst>
          </p:cNvPr>
          <p:cNvPicPr>
            <a:picLocks noChangeAspect="1"/>
          </p:cNvPicPr>
          <p:nvPr/>
        </p:nvPicPr>
        <p:blipFill>
          <a:blip r:embed="rId5"/>
          <a:stretch>
            <a:fillRect/>
          </a:stretch>
        </p:blipFill>
        <p:spPr>
          <a:xfrm>
            <a:off x="8237046" y="2748120"/>
            <a:ext cx="779191" cy="335258"/>
          </a:xfrm>
          <a:prstGeom prst="rect">
            <a:avLst/>
          </a:prstGeom>
        </p:spPr>
      </p:pic>
      <p:cxnSp>
        <p:nvCxnSpPr>
          <p:cNvPr id="6" name="Connector: Curved 5">
            <a:extLst>
              <a:ext uri="{FF2B5EF4-FFF2-40B4-BE49-F238E27FC236}">
                <a16:creationId xmlns:a16="http://schemas.microsoft.com/office/drawing/2014/main" id="{69B2D933-2C1D-BB82-EFA5-444A5F557699}"/>
              </a:ext>
            </a:extLst>
          </p:cNvPr>
          <p:cNvCxnSpPr>
            <a:cxnSpLocks/>
            <a:stCxn id="4" idx="3"/>
          </p:cNvCxnSpPr>
          <p:nvPr/>
        </p:nvCxnSpPr>
        <p:spPr>
          <a:xfrm flipH="1" flipV="1">
            <a:off x="8359122" y="1278624"/>
            <a:ext cx="657115" cy="1637125"/>
          </a:xfrm>
          <a:prstGeom prst="curvedConnector4">
            <a:avLst>
              <a:gd name="adj1" fmla="val -34788"/>
              <a:gd name="adj2" fmla="val 55120"/>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Aws Icons | Download Free Vectors Icons &amp; Logos">
            <a:extLst>
              <a:ext uri="{FF2B5EF4-FFF2-40B4-BE49-F238E27FC236}">
                <a16:creationId xmlns:a16="http://schemas.microsoft.com/office/drawing/2014/main" id="{52852EB4-9C9D-EF47-A434-DD0D778EC2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5015" y="726043"/>
            <a:ext cx="462542" cy="462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Icon - Download in Flat Style">
            <a:extLst>
              <a:ext uri="{FF2B5EF4-FFF2-40B4-BE49-F238E27FC236}">
                <a16:creationId xmlns:a16="http://schemas.microsoft.com/office/drawing/2014/main" id="{00627086-B14A-8460-9585-15A5362EE5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2294" y="830516"/>
            <a:ext cx="358699" cy="35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4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85" y="1889187"/>
            <a:ext cx="6984759" cy="3564067"/>
          </a:xfrm>
        </p:spPr>
        <p:txBody>
          <a:bodyPr/>
          <a:lstStyle/>
          <a:p>
            <a:pPr algn="ctr"/>
            <a:r>
              <a:rPr lang="en-US" sz="3530" b="1" dirty="0">
                <a:solidFill>
                  <a:schemeClr val="tx1"/>
                </a:solidFill>
              </a:rPr>
              <a:t>Objective: </a:t>
            </a:r>
            <a:br>
              <a:rPr lang="en-US" sz="3530" dirty="0">
                <a:solidFill>
                  <a:schemeClr val="tx1"/>
                </a:solidFill>
              </a:rPr>
            </a:br>
            <a:br>
              <a:rPr lang="en-US" sz="3530" dirty="0">
                <a:solidFill>
                  <a:schemeClr val="tx1"/>
                </a:solidFill>
              </a:rPr>
            </a:br>
            <a:r>
              <a:rPr lang="en-US" sz="3530" dirty="0">
                <a:solidFill>
                  <a:schemeClr val="tx1"/>
                </a:solidFill>
              </a:rPr>
              <a:t>Build a near-real-time data </a:t>
            </a:r>
            <a:r>
              <a:rPr lang="en-US" sz="3530">
                <a:solidFill>
                  <a:schemeClr val="tx1"/>
                </a:solidFill>
              </a:rPr>
              <a:t>streaming platform </a:t>
            </a:r>
            <a:r>
              <a:rPr lang="en-US" sz="3530" dirty="0">
                <a:solidFill>
                  <a:schemeClr val="tx1"/>
                </a:solidFill>
              </a:rPr>
              <a:t>on AWS to simulate the ingestion of e-Commerce data or transactions, transform and store them for different use cases.</a:t>
            </a:r>
            <a:endParaRPr lang="en-US" sz="353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2"/>
          <a:stretch>
            <a:fillRect/>
          </a:stretch>
        </p:blipFill>
        <p:spPr>
          <a:xfrm>
            <a:off x="6284794" y="-138328"/>
            <a:ext cx="7134656" cy="7134656"/>
          </a:xfrm>
          <a:prstGeom prst="rect">
            <a:avLst/>
          </a:prstGeom>
        </p:spPr>
      </p:pic>
    </p:spTree>
    <p:extLst>
      <p:ext uri="{BB962C8B-B14F-4D97-AF65-F5344CB8AC3E}">
        <p14:creationId xmlns:p14="http://schemas.microsoft.com/office/powerpoint/2010/main" val="360901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1000" fill="hold"/>
                                        <p:tgtEl>
                                          <p:spTgt spid="110"/>
                                        </p:tgtEl>
                                        <p:attrNameLst>
                                          <p:attrName>ppt_x</p:attrName>
                                        </p:attrNameLst>
                                      </p:cBhvr>
                                      <p:tavLst>
                                        <p:tav tm="0">
                                          <p:val>
                                            <p:strVal val="#ppt_x"/>
                                          </p:val>
                                        </p:tav>
                                        <p:tav tm="100000">
                                          <p:val>
                                            <p:strVal val="#ppt_x"/>
                                          </p:val>
                                        </p:tav>
                                      </p:tavLst>
                                    </p:anim>
                                    <p:anim calcmode="lin" valueType="num">
                                      <p:cBhvr additive="base">
                                        <p:cTn id="14" dur="10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620" y="431518"/>
            <a:ext cx="6984759" cy="1083383"/>
          </a:xfrm>
        </p:spPr>
        <p:txBody>
          <a:bodyPr/>
          <a:lstStyle/>
          <a:p>
            <a:r>
              <a:rPr lang="en-US" sz="3530" b="1" dirty="0">
                <a:solidFill>
                  <a:schemeClr val="tx1"/>
                </a:solidFill>
              </a:rPr>
              <a:t>Data Source:</a:t>
            </a:r>
          </a:p>
        </p:txBody>
      </p:sp>
      <p:pic>
        <p:nvPicPr>
          <p:cNvPr id="6" name="Picture 5">
            <a:extLst>
              <a:ext uri="{FF2B5EF4-FFF2-40B4-BE49-F238E27FC236}">
                <a16:creationId xmlns:a16="http://schemas.microsoft.com/office/drawing/2014/main" id="{9331C736-D488-4F9F-A0F7-0F399951513A}"/>
              </a:ext>
            </a:extLst>
          </p:cNvPr>
          <p:cNvPicPr>
            <a:picLocks noChangeAspect="1"/>
          </p:cNvPicPr>
          <p:nvPr/>
        </p:nvPicPr>
        <p:blipFill>
          <a:blip r:embed="rId2"/>
          <a:stretch>
            <a:fillRect/>
          </a:stretch>
        </p:blipFill>
        <p:spPr>
          <a:xfrm>
            <a:off x="5317876" y="2508827"/>
            <a:ext cx="7242424" cy="4832466"/>
          </a:xfrm>
          <a:prstGeom prst="rect">
            <a:avLst/>
          </a:prstGeom>
        </p:spPr>
      </p:pic>
      <p:sp>
        <p:nvSpPr>
          <p:cNvPr id="7" name="Title 1">
            <a:extLst>
              <a:ext uri="{FF2B5EF4-FFF2-40B4-BE49-F238E27FC236}">
                <a16:creationId xmlns:a16="http://schemas.microsoft.com/office/drawing/2014/main" id="{5720477D-613D-4686-82AE-6058C610D5C7}"/>
              </a:ext>
            </a:extLst>
          </p:cNvPr>
          <p:cNvSpPr txBox="1">
            <a:spLocks/>
          </p:cNvSpPr>
          <p:nvPr/>
        </p:nvSpPr>
        <p:spPr>
          <a:xfrm>
            <a:off x="2835632" y="2763767"/>
            <a:ext cx="7509371" cy="2291897"/>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GB" sz="2400" b="1" dirty="0">
                <a:solidFill>
                  <a:schemeClr val="tx1"/>
                </a:solidFill>
              </a:rPr>
              <a:t>E-Commerce Data. </a:t>
            </a:r>
          </a:p>
          <a:p>
            <a:pPr marL="342900" indent="-342900">
              <a:buFont typeface="Arial" panose="020B0604020202020204" pitchFamily="34" charset="0"/>
              <a:buChar char="•"/>
            </a:pPr>
            <a:r>
              <a:rPr lang="en-GB" sz="2400" b="1" dirty="0">
                <a:solidFill>
                  <a:schemeClr val="tx1"/>
                </a:solidFill>
              </a:rPr>
              <a:t>Actual transactions from UK retailer</a:t>
            </a:r>
          </a:p>
          <a:p>
            <a:pPr marL="342900" indent="-342900">
              <a:buFont typeface="Arial" panose="020B0604020202020204" pitchFamily="34" charset="0"/>
              <a:buChar char="•"/>
            </a:pPr>
            <a:r>
              <a:rPr lang="en-GB" sz="2400" b="1" dirty="0">
                <a:solidFill>
                  <a:schemeClr val="tx1"/>
                </a:solidFill>
              </a:rPr>
              <a:t>Every row is an article or an item</a:t>
            </a:r>
          </a:p>
          <a:p>
            <a:r>
              <a:rPr lang="en-GB" sz="2400" b="1" dirty="0">
                <a:solidFill>
                  <a:schemeClr val="tx1"/>
                </a:solidFill>
              </a:rPr>
              <a:t>	</a:t>
            </a:r>
          </a:p>
          <a:p>
            <a:endParaRPr lang="en-GB" sz="2400" b="1" dirty="0">
              <a:solidFill>
                <a:schemeClr val="tx1"/>
              </a:solidFill>
            </a:endParaRPr>
          </a:p>
          <a:p>
            <a:endParaRPr lang="en-GB" sz="2400" b="1" dirty="0">
              <a:solidFill>
                <a:schemeClr val="tx1"/>
              </a:solidFill>
            </a:endParaRPr>
          </a:p>
        </p:txBody>
      </p:sp>
      <p:pic>
        <p:nvPicPr>
          <p:cNvPr id="8" name="Picture 7">
            <a:extLst>
              <a:ext uri="{FF2B5EF4-FFF2-40B4-BE49-F238E27FC236}">
                <a16:creationId xmlns:a16="http://schemas.microsoft.com/office/drawing/2014/main" id="{4E58F567-1B50-4EC3-BA0D-DB98A97663B0}"/>
              </a:ext>
            </a:extLst>
          </p:cNvPr>
          <p:cNvPicPr>
            <a:picLocks noChangeAspect="1"/>
          </p:cNvPicPr>
          <p:nvPr/>
        </p:nvPicPr>
        <p:blipFill>
          <a:blip r:embed="rId3"/>
          <a:stretch>
            <a:fillRect/>
          </a:stretch>
        </p:blipFill>
        <p:spPr>
          <a:xfrm>
            <a:off x="486702" y="2763767"/>
            <a:ext cx="1665352" cy="1181100"/>
          </a:xfrm>
          <a:prstGeom prst="rect">
            <a:avLst/>
          </a:prstGeom>
        </p:spPr>
      </p:pic>
    </p:spTree>
    <p:extLst>
      <p:ext uri="{BB962C8B-B14F-4D97-AF65-F5344CB8AC3E}">
        <p14:creationId xmlns:p14="http://schemas.microsoft.com/office/powerpoint/2010/main" val="3729082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771" y="1889188"/>
            <a:ext cx="8032205" cy="649296"/>
          </a:xfrm>
        </p:spPr>
        <p:txBody>
          <a:bodyPr/>
          <a:lstStyle/>
          <a:p>
            <a:pPr marL="457200" indent="-457200">
              <a:buFont typeface="Arial" panose="020B0604020202020204" pitchFamily="34" charset="0"/>
              <a:buChar char="•"/>
            </a:pPr>
            <a:r>
              <a:rPr lang="en-GB" sz="2800" dirty="0">
                <a:solidFill>
                  <a:schemeClr val="tx1"/>
                </a:solidFill>
              </a:rPr>
              <a:t>Data Ingestion Pipeline for high ingestion loads</a:t>
            </a:r>
            <a:br>
              <a:rPr lang="en-GB"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endParaRPr lang="en-US" sz="2800" b="1" dirty="0">
              <a:solidFill>
                <a:schemeClr val="tx1"/>
              </a:solidFill>
            </a:endParaRPr>
          </a:p>
        </p:txBody>
      </p:sp>
      <p:pic>
        <p:nvPicPr>
          <p:cNvPr id="110" name="Picture 109">
            <a:extLst>
              <a:ext uri="{FF2B5EF4-FFF2-40B4-BE49-F238E27FC236}">
                <a16:creationId xmlns:a16="http://schemas.microsoft.com/office/drawing/2014/main" id="{D8C3C827-64E5-4255-B03F-CE24AA416F64}"/>
              </a:ext>
            </a:extLst>
          </p:cNvPr>
          <p:cNvPicPr>
            <a:picLocks noChangeAspect="1"/>
          </p:cNvPicPr>
          <p:nvPr/>
        </p:nvPicPr>
        <p:blipFill>
          <a:blip r:embed="rId3"/>
          <a:stretch>
            <a:fillRect/>
          </a:stretch>
        </p:blipFill>
        <p:spPr>
          <a:xfrm>
            <a:off x="6728346" y="0"/>
            <a:ext cx="7134656" cy="7134656"/>
          </a:xfrm>
          <a:prstGeom prst="rect">
            <a:avLst/>
          </a:prstGeom>
        </p:spPr>
      </p:pic>
      <p:sp>
        <p:nvSpPr>
          <p:cNvPr id="4" name="Title 1">
            <a:extLst>
              <a:ext uri="{FF2B5EF4-FFF2-40B4-BE49-F238E27FC236}">
                <a16:creationId xmlns:a16="http://schemas.microsoft.com/office/drawing/2014/main" id="{9353FA8E-ACFE-C449-4A42-47DDD8340129}"/>
              </a:ext>
            </a:extLst>
          </p:cNvPr>
          <p:cNvSpPr txBox="1">
            <a:spLocks/>
          </p:cNvSpPr>
          <p:nvPr/>
        </p:nvSpPr>
        <p:spPr>
          <a:xfrm>
            <a:off x="1086770" y="2621574"/>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S3 Raw Storage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5" name="Title 1">
            <a:extLst>
              <a:ext uri="{FF2B5EF4-FFF2-40B4-BE49-F238E27FC236}">
                <a16:creationId xmlns:a16="http://schemas.microsoft.com/office/drawing/2014/main" id="{6F65D6CF-2A6A-23B1-18FB-6DE3E6A2708D}"/>
              </a:ext>
            </a:extLst>
          </p:cNvPr>
          <p:cNvSpPr txBox="1">
            <a:spLocks/>
          </p:cNvSpPr>
          <p:nvPr/>
        </p:nvSpPr>
        <p:spPr>
          <a:xfrm>
            <a:off x="1086771" y="3353960"/>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Stream to DynamoDB Pipeline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6" name="Title 1">
            <a:extLst>
              <a:ext uri="{FF2B5EF4-FFF2-40B4-BE49-F238E27FC236}">
                <a16:creationId xmlns:a16="http://schemas.microsoft.com/office/drawing/2014/main" id="{C5A8D23E-40DA-23DA-84B7-C6B1ADBE8285}"/>
              </a:ext>
            </a:extLst>
          </p:cNvPr>
          <p:cNvSpPr txBox="1">
            <a:spLocks/>
          </p:cNvSpPr>
          <p:nvPr/>
        </p:nvSpPr>
        <p:spPr>
          <a:xfrm>
            <a:off x="1086771" y="4086346"/>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 Batch Processing Pipeline for Bulk Import</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7" name="Title 1">
            <a:extLst>
              <a:ext uri="{FF2B5EF4-FFF2-40B4-BE49-F238E27FC236}">
                <a16:creationId xmlns:a16="http://schemas.microsoft.com/office/drawing/2014/main" id="{54CAD157-193D-37EE-19B0-2FCE3F52FD54}"/>
              </a:ext>
            </a:extLst>
          </p:cNvPr>
          <p:cNvSpPr txBox="1">
            <a:spLocks/>
          </p:cNvSpPr>
          <p:nvPr/>
        </p:nvSpPr>
        <p:spPr>
          <a:xfrm>
            <a:off x="1086771" y="4818732"/>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Redshift Data Warehouse</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8" name="Title 1">
            <a:extLst>
              <a:ext uri="{FF2B5EF4-FFF2-40B4-BE49-F238E27FC236}">
                <a16:creationId xmlns:a16="http://schemas.microsoft.com/office/drawing/2014/main" id="{18C8863F-A876-1773-57F2-330DBFA59471}"/>
              </a:ext>
            </a:extLst>
          </p:cNvPr>
          <p:cNvSpPr txBox="1">
            <a:spLocks/>
          </p:cNvSpPr>
          <p:nvPr/>
        </p:nvSpPr>
        <p:spPr>
          <a:xfrm>
            <a:off x="1086773" y="5551118"/>
            <a:ext cx="8032205" cy="649296"/>
          </a:xfrm>
          <a:prstGeom prst="rect">
            <a:avLst/>
          </a:prstGeom>
          <a:noFill/>
        </p:spPr>
        <p:txBody>
          <a:bodyPr vert="horz" wrap="square" lIns="146304" tIns="91440" rIns="146304" bIns="91440" rtlCol="0" anchor="t" anchorCtr="0">
            <a:noAutofit/>
          </a:bodyPr>
          <a:lstStyle>
            <a:lvl1pPr algn="l" defTabSz="685710" rtl="0" eaLnBrk="1" latinLnBrk="0" hangingPunct="1">
              <a:lnSpc>
                <a:spcPct val="90000"/>
              </a:lnSpc>
              <a:spcBef>
                <a:spcPct val="0"/>
              </a:spcBef>
              <a:buNone/>
              <a:defRPr lang="en-US" sz="4411" b="0" kern="1200" cap="none" spc="-74" baseline="0">
                <a:ln w="3175">
                  <a:noFill/>
                </a:ln>
                <a:gradFill>
                  <a:gsLst>
                    <a:gs pos="5833">
                      <a:schemeClr val="tx1"/>
                    </a:gs>
                    <a:gs pos="53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GB" sz="2800" dirty="0">
                <a:solidFill>
                  <a:schemeClr val="tx1"/>
                </a:solidFill>
              </a:rPr>
              <a:t>Visualization Pipeline API</a:t>
            </a:r>
            <a:br>
              <a:rPr lang="en-GB" sz="2800" dirty="0">
                <a:solidFill>
                  <a:schemeClr val="tx1"/>
                </a:solidFill>
              </a:rPr>
            </a:br>
            <a:br>
              <a:rPr lang="en-GB" sz="2800" dirty="0">
                <a:solidFill>
                  <a:schemeClr val="tx1"/>
                </a:solidFill>
              </a:rPr>
            </a:br>
            <a:br>
              <a:rPr lang="en-GB" sz="2800" dirty="0">
                <a:solidFill>
                  <a:schemeClr val="tx1"/>
                </a:solidFill>
              </a:rPr>
            </a:br>
            <a:br>
              <a:rPr lang="en-GB" sz="2800" dirty="0">
                <a:solidFill>
                  <a:schemeClr val="tx1"/>
                </a:solidFill>
              </a:rPr>
            </a:br>
            <a:endParaRPr lang="en-GB" sz="2800" b="1" dirty="0">
              <a:solidFill>
                <a:schemeClr val="tx1"/>
              </a:solidFill>
            </a:endParaRPr>
          </a:p>
        </p:txBody>
      </p:sp>
      <p:sp>
        <p:nvSpPr>
          <p:cNvPr id="3" name="TextBox 2">
            <a:extLst>
              <a:ext uri="{FF2B5EF4-FFF2-40B4-BE49-F238E27FC236}">
                <a16:creationId xmlns:a16="http://schemas.microsoft.com/office/drawing/2014/main" id="{49795A9A-CED9-BF8E-C460-C1B9810E1894}"/>
              </a:ext>
            </a:extLst>
          </p:cNvPr>
          <p:cNvSpPr txBox="1"/>
          <p:nvPr/>
        </p:nvSpPr>
        <p:spPr>
          <a:xfrm>
            <a:off x="3166281" y="450144"/>
            <a:ext cx="5096973" cy="738664"/>
          </a:xfrm>
          <a:prstGeom prst="rect">
            <a:avLst/>
          </a:prstGeom>
          <a:noFill/>
        </p:spPr>
        <p:txBody>
          <a:bodyPr wrap="none" lIns="182880" tIns="146304" rIns="182880" bIns="146304" rtlCol="0">
            <a:spAutoFit/>
          </a:bodyPr>
          <a:lstStyle/>
          <a:p>
            <a:pPr>
              <a:lnSpc>
                <a:spcPct val="90000"/>
              </a:lnSpc>
              <a:spcAft>
                <a:spcPts val="600"/>
              </a:spcAft>
            </a:pPr>
            <a:r>
              <a:rPr lang="de-DE" sz="3200" b="1" dirty="0">
                <a:gradFill>
                  <a:gsLst>
                    <a:gs pos="2917">
                      <a:schemeClr val="tx1"/>
                    </a:gs>
                    <a:gs pos="30000">
                      <a:schemeClr val="tx1"/>
                    </a:gs>
                  </a:gsLst>
                  <a:lin ang="5400000" scaled="0"/>
                </a:gradFill>
                <a:latin typeface="+mj-lt"/>
              </a:rPr>
              <a:t>The </a:t>
            </a:r>
            <a:r>
              <a:rPr lang="de-DE" sz="3200" b="1" dirty="0" err="1">
                <a:gradFill>
                  <a:gsLst>
                    <a:gs pos="2917">
                      <a:schemeClr val="tx1"/>
                    </a:gs>
                    <a:gs pos="30000">
                      <a:schemeClr val="tx1"/>
                    </a:gs>
                  </a:gsLst>
                  <a:lin ang="5400000" scaled="0"/>
                </a:gradFill>
                <a:latin typeface="+mj-lt"/>
              </a:rPr>
              <a:t>Platform</a:t>
            </a:r>
            <a:r>
              <a:rPr lang="de-DE" sz="3200" b="1" dirty="0">
                <a:gradFill>
                  <a:gsLst>
                    <a:gs pos="2917">
                      <a:schemeClr val="tx1"/>
                    </a:gs>
                    <a:gs pos="30000">
                      <a:schemeClr val="tx1"/>
                    </a:gs>
                  </a:gsLst>
                  <a:lin ang="5400000" scaled="0"/>
                </a:gradFill>
                <a:latin typeface="+mj-lt"/>
              </a:rPr>
              <a:t> Data Pipelines</a:t>
            </a:r>
            <a:endParaRPr lang="en-GB" sz="3200" b="1" dirty="0" err="1">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5EE7DF19-E627-A03C-9B7D-961290AAA9DF}"/>
              </a:ext>
            </a:extLst>
          </p:cNvPr>
          <p:cNvSpPr txBox="1"/>
          <p:nvPr/>
        </p:nvSpPr>
        <p:spPr>
          <a:xfrm>
            <a:off x="1086770" y="2307642"/>
            <a:ext cx="7296165"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4 Data Pipelines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handle </a:t>
            </a:r>
            <a:r>
              <a:rPr lang="de-DE" sz="2400" dirty="0" err="1">
                <a:gradFill>
                  <a:gsLst>
                    <a:gs pos="2917">
                      <a:schemeClr val="tx1"/>
                    </a:gs>
                    <a:gs pos="30000">
                      <a:schemeClr val="tx1"/>
                    </a:gs>
                  </a:gsLst>
                  <a:lin ang="5400000" scaled="0"/>
                </a:gradFill>
                <a:latin typeface="+mj-lt"/>
              </a:rPr>
              <a:t>data</a:t>
            </a:r>
            <a:r>
              <a:rPr lang="de-DE" sz="2400" dirty="0">
                <a:gradFill>
                  <a:gsLst>
                    <a:gs pos="2917">
                      <a:schemeClr val="tx1"/>
                    </a:gs>
                    <a:gs pos="30000">
                      <a:schemeClr val="tx1"/>
                    </a:gs>
                  </a:gsLst>
                  <a:lin ang="5400000" scaled="0"/>
                </a:gradFill>
                <a:latin typeface="+mj-lt"/>
              </a:rPr>
              <a:t> </a:t>
            </a:r>
            <a:r>
              <a:rPr lang="de-DE" sz="2400" dirty="0" err="1">
                <a:gradFill>
                  <a:gsLst>
                    <a:gs pos="2917">
                      <a:schemeClr val="tx1"/>
                    </a:gs>
                    <a:gs pos="30000">
                      <a:schemeClr val="tx1"/>
                    </a:gs>
                  </a:gsLst>
                  <a:lin ang="5400000" scaled="0"/>
                </a:gradFill>
                <a:latin typeface="+mj-lt"/>
              </a:rPr>
              <a:t>from</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point</a:t>
            </a:r>
            <a:r>
              <a:rPr lang="de-DE" sz="2400" dirty="0">
                <a:gradFill>
                  <a:gsLst>
                    <a:gs pos="2917">
                      <a:schemeClr val="tx1"/>
                    </a:gs>
                    <a:gs pos="30000">
                      <a:schemeClr val="tx1"/>
                    </a:gs>
                  </a:gsLst>
                  <a:lin ang="5400000" scaled="0"/>
                </a:gradFill>
                <a:latin typeface="+mj-lt"/>
              </a:rPr>
              <a:t> A </a:t>
            </a:r>
            <a:r>
              <a:rPr lang="de-DE" sz="2400" dirty="0" err="1">
                <a:gradFill>
                  <a:gsLst>
                    <a:gs pos="2917">
                      <a:schemeClr val="tx1"/>
                    </a:gs>
                    <a:gs pos="30000">
                      <a:schemeClr val="tx1"/>
                    </a:gs>
                  </a:gsLst>
                  <a:lin ang="5400000" scaled="0"/>
                </a:gradFill>
                <a:latin typeface="+mj-lt"/>
              </a:rPr>
              <a:t>to</a:t>
            </a:r>
            <a:r>
              <a:rPr lang="de-DE" sz="2400" dirty="0">
                <a:gradFill>
                  <a:gsLst>
                    <a:gs pos="2917">
                      <a:schemeClr val="tx1"/>
                    </a:gs>
                    <a:gs pos="30000">
                      <a:schemeClr val="tx1"/>
                    </a:gs>
                  </a:gsLst>
                  <a:lin ang="5400000" scaled="0"/>
                </a:gradFill>
                <a:latin typeface="+mj-lt"/>
              </a:rPr>
              <a:t> B</a:t>
            </a:r>
            <a:endParaRPr lang="en-GB" sz="2400" dirty="0" err="1">
              <a:gradFill>
                <a:gsLst>
                  <a:gs pos="2917">
                    <a:schemeClr val="tx1"/>
                  </a:gs>
                  <a:gs pos="30000">
                    <a:schemeClr val="tx1"/>
                  </a:gs>
                </a:gsLst>
                <a:lin ang="5400000" scaled="0"/>
              </a:gradFill>
              <a:latin typeface="+mj-lt"/>
            </a:endParaRPr>
          </a:p>
        </p:txBody>
      </p:sp>
      <p:sp>
        <p:nvSpPr>
          <p:cNvPr id="10" name="TextBox 9">
            <a:extLst>
              <a:ext uri="{FF2B5EF4-FFF2-40B4-BE49-F238E27FC236}">
                <a16:creationId xmlns:a16="http://schemas.microsoft.com/office/drawing/2014/main" id="{D5FF0B2C-0314-4184-FAFB-EAF681A1CE90}"/>
              </a:ext>
            </a:extLst>
          </p:cNvPr>
          <p:cNvSpPr txBox="1"/>
          <p:nvPr/>
        </p:nvSpPr>
        <p:spPr>
          <a:xfrm>
            <a:off x="1086770" y="4005064"/>
            <a:ext cx="4453783" cy="6278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de-DE" sz="2400" dirty="0">
                <a:gradFill>
                  <a:gsLst>
                    <a:gs pos="2917">
                      <a:schemeClr val="tx1"/>
                    </a:gs>
                    <a:gs pos="30000">
                      <a:schemeClr val="tx1"/>
                    </a:gs>
                  </a:gsLst>
                  <a:lin ang="5400000" scaled="0"/>
                </a:gradFill>
                <a:latin typeface="+mj-lt"/>
              </a:rPr>
              <a:t>2 Data </a:t>
            </a:r>
            <a:r>
              <a:rPr lang="de-DE" sz="2400" dirty="0" err="1">
                <a:gradFill>
                  <a:gsLst>
                    <a:gs pos="2917">
                      <a:schemeClr val="tx1"/>
                    </a:gs>
                    <a:gs pos="30000">
                      <a:schemeClr val="tx1"/>
                    </a:gs>
                  </a:gsLst>
                  <a:lin ang="5400000" scaled="0"/>
                </a:gradFill>
                <a:latin typeface="+mj-lt"/>
              </a:rPr>
              <a:t>Visualization</a:t>
            </a:r>
            <a:r>
              <a:rPr lang="de-DE" sz="2400" dirty="0">
                <a:gradFill>
                  <a:gsLst>
                    <a:gs pos="2917">
                      <a:schemeClr val="tx1"/>
                    </a:gs>
                    <a:gs pos="30000">
                      <a:schemeClr val="tx1"/>
                    </a:gs>
                  </a:gsLst>
                  <a:lin ang="5400000" scaled="0"/>
                </a:gradFill>
                <a:latin typeface="+mj-lt"/>
              </a:rPr>
              <a:t> Pipelines</a:t>
            </a:r>
            <a:endParaRPr lang="en-GB" sz="2400" dirty="0" err="1">
              <a:gradFill>
                <a:gsLst>
                  <a:gs pos="2917">
                    <a:schemeClr val="tx1"/>
                  </a:gs>
                  <a:gs pos="30000">
                    <a:schemeClr val="tx1"/>
                  </a:gs>
                </a:gsLst>
                <a:lin ang="5400000" scaled="0"/>
              </a:gradFill>
              <a:latin typeface="+mj-lt"/>
            </a:endParaRPr>
          </a:p>
        </p:txBody>
      </p:sp>
    </p:spTree>
    <p:custDataLst>
      <p:tags r:id="rId1"/>
    </p:custDataLst>
    <p:extLst>
      <p:ext uri="{BB962C8B-B14F-4D97-AF65-F5344CB8AC3E}">
        <p14:creationId xmlns:p14="http://schemas.microsoft.com/office/powerpoint/2010/main" val="1024199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1000" fill="hold"/>
                                        <p:tgtEl>
                                          <p:spTgt spid="110"/>
                                        </p:tgtEl>
                                        <p:attrNameLst>
                                          <p:attrName>ppt_x</p:attrName>
                                        </p:attrNameLst>
                                      </p:cBhvr>
                                      <p:tavLst>
                                        <p:tav tm="0">
                                          <p:val>
                                            <p:strVal val="#ppt_x"/>
                                          </p:val>
                                        </p:tav>
                                        <p:tav tm="100000">
                                          <p:val>
                                            <p:strVal val="#ppt_x"/>
                                          </p:val>
                                        </p:tav>
                                      </p:tavLst>
                                    </p:anim>
                                    <p:anim calcmode="lin" valueType="num">
                                      <p:cBhvr additive="base">
                                        <p:cTn id="8" dur="1000" fill="hold"/>
                                        <p:tgtEl>
                                          <p:spTgt spid="11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xit" presetSubtype="32" fill="hold" grpId="1" nodeType="clickEffect">
                                  <p:stCondLst>
                                    <p:cond delay="0"/>
                                  </p:stCondLst>
                                  <p:childTnLst>
                                    <p:anim calcmode="lin" valueType="num">
                                      <p:cBhvr>
                                        <p:cTn id="43" dur="500"/>
                                        <p:tgtEl>
                                          <p:spTgt spid="2"/>
                                        </p:tgtEl>
                                        <p:attrNameLst>
                                          <p:attrName>ppt_w</p:attrName>
                                        </p:attrNameLst>
                                      </p:cBhvr>
                                      <p:tavLst>
                                        <p:tav tm="0">
                                          <p:val>
                                            <p:strVal val="ppt_w"/>
                                          </p:val>
                                        </p:tav>
                                        <p:tav tm="100000">
                                          <p:val>
                                            <p:fltVal val="0"/>
                                          </p:val>
                                        </p:tav>
                                      </p:tavLst>
                                    </p:anim>
                                    <p:anim calcmode="lin" valueType="num">
                                      <p:cBhvr>
                                        <p:cTn id="44" dur="500"/>
                                        <p:tgtEl>
                                          <p:spTgt spid="2"/>
                                        </p:tgtEl>
                                        <p:attrNameLst>
                                          <p:attrName>ppt_h</p:attrName>
                                        </p:attrNameLst>
                                      </p:cBhvr>
                                      <p:tavLst>
                                        <p:tav tm="0">
                                          <p:val>
                                            <p:strVal val="ppt_h"/>
                                          </p:val>
                                        </p:tav>
                                        <p:tav tm="100000">
                                          <p:val>
                                            <p:fltVal val="0"/>
                                          </p:val>
                                        </p:tav>
                                      </p:tavLst>
                                    </p:anim>
                                    <p:animEffect transition="out" filter="fade">
                                      <p:cBhvr>
                                        <p:cTn id="45" dur="500"/>
                                        <p:tgtEl>
                                          <p:spTgt spid="2"/>
                                        </p:tgtEl>
                                      </p:cBhvr>
                                    </p:animEffect>
                                    <p:set>
                                      <p:cBhvr>
                                        <p:cTn id="46" dur="1" fill="hold">
                                          <p:stCondLst>
                                            <p:cond delay="499"/>
                                          </p:stCondLst>
                                        </p:cTn>
                                        <p:tgtEl>
                                          <p:spTgt spid="2"/>
                                        </p:tgtEl>
                                        <p:attrNameLst>
                                          <p:attrName>style.visibility</p:attrName>
                                        </p:attrNameLst>
                                      </p:cBhvr>
                                      <p:to>
                                        <p:strVal val="hidden"/>
                                      </p:to>
                                    </p:set>
                                  </p:childTnLst>
                                </p:cTn>
                              </p:par>
                              <p:par>
                                <p:cTn id="47" presetID="53" presetClass="exit" presetSubtype="32" fill="hold" grpId="1" nodeType="withEffect">
                                  <p:stCondLst>
                                    <p:cond delay="0"/>
                                  </p:stCondLst>
                                  <p:childTnLst>
                                    <p:anim calcmode="lin" valueType="num">
                                      <p:cBhvr>
                                        <p:cTn id="48" dur="500"/>
                                        <p:tgtEl>
                                          <p:spTgt spid="4"/>
                                        </p:tgtEl>
                                        <p:attrNameLst>
                                          <p:attrName>ppt_w</p:attrName>
                                        </p:attrNameLst>
                                      </p:cBhvr>
                                      <p:tavLst>
                                        <p:tav tm="0">
                                          <p:val>
                                            <p:strVal val="ppt_w"/>
                                          </p:val>
                                        </p:tav>
                                        <p:tav tm="100000">
                                          <p:val>
                                            <p:fltVal val="0"/>
                                          </p:val>
                                        </p:tav>
                                      </p:tavLst>
                                    </p:anim>
                                    <p:anim calcmode="lin" valueType="num">
                                      <p:cBhvr>
                                        <p:cTn id="49" dur="500"/>
                                        <p:tgtEl>
                                          <p:spTgt spid="4"/>
                                        </p:tgtEl>
                                        <p:attrNameLst>
                                          <p:attrName>ppt_h</p:attrName>
                                        </p:attrNameLst>
                                      </p:cBhvr>
                                      <p:tavLst>
                                        <p:tav tm="0">
                                          <p:val>
                                            <p:strVal val="ppt_h"/>
                                          </p:val>
                                        </p:tav>
                                        <p:tav tm="100000">
                                          <p:val>
                                            <p:fltVal val="0"/>
                                          </p:val>
                                        </p:tav>
                                      </p:tavLst>
                                    </p:anim>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53" presetClass="exit" presetSubtype="32" fill="hold" grpId="1" nodeType="withEffect">
                                  <p:stCondLst>
                                    <p:cond delay="0"/>
                                  </p:stCondLst>
                                  <p:childTnLst>
                                    <p:anim calcmode="lin" valueType="num">
                                      <p:cBhvr>
                                        <p:cTn id="53" dur="500"/>
                                        <p:tgtEl>
                                          <p:spTgt spid="5"/>
                                        </p:tgtEl>
                                        <p:attrNameLst>
                                          <p:attrName>ppt_w</p:attrName>
                                        </p:attrNameLst>
                                      </p:cBhvr>
                                      <p:tavLst>
                                        <p:tav tm="0">
                                          <p:val>
                                            <p:strVal val="ppt_w"/>
                                          </p:val>
                                        </p:tav>
                                        <p:tav tm="100000">
                                          <p:val>
                                            <p:fltVal val="0"/>
                                          </p:val>
                                        </p:tav>
                                      </p:tavLst>
                                    </p:anim>
                                    <p:anim calcmode="lin" valueType="num">
                                      <p:cBhvr>
                                        <p:cTn id="54" dur="500"/>
                                        <p:tgtEl>
                                          <p:spTgt spid="5"/>
                                        </p:tgtEl>
                                        <p:attrNameLst>
                                          <p:attrName>ppt_h</p:attrName>
                                        </p:attrNameLst>
                                      </p:cBhvr>
                                      <p:tavLst>
                                        <p:tav tm="0">
                                          <p:val>
                                            <p:strVal val="ppt_h"/>
                                          </p:val>
                                        </p:tav>
                                        <p:tav tm="100000">
                                          <p:val>
                                            <p:fltVal val="0"/>
                                          </p:val>
                                        </p:tav>
                                      </p:tavLst>
                                    </p:anim>
                                    <p:animEffect transition="out" filter="fade">
                                      <p:cBhvr>
                                        <p:cTn id="55" dur="500"/>
                                        <p:tgtEl>
                                          <p:spTgt spid="5"/>
                                        </p:tgtEl>
                                      </p:cBhvr>
                                    </p:animEffect>
                                    <p:set>
                                      <p:cBhvr>
                                        <p:cTn id="56" dur="1" fill="hold">
                                          <p:stCondLst>
                                            <p:cond delay="499"/>
                                          </p:stCondLst>
                                        </p:cTn>
                                        <p:tgtEl>
                                          <p:spTgt spid="5"/>
                                        </p:tgtEl>
                                        <p:attrNameLst>
                                          <p:attrName>style.visibility</p:attrName>
                                        </p:attrNameLst>
                                      </p:cBhvr>
                                      <p:to>
                                        <p:strVal val="hidden"/>
                                      </p:to>
                                    </p:set>
                                  </p:childTnLst>
                                </p:cTn>
                              </p:par>
                              <p:par>
                                <p:cTn id="57" presetID="53" presetClass="exit" presetSubtype="32" fill="hold" grpId="1" nodeType="withEffect">
                                  <p:stCondLst>
                                    <p:cond delay="0"/>
                                  </p:stCondLst>
                                  <p:childTnLst>
                                    <p:anim calcmode="lin" valueType="num">
                                      <p:cBhvr>
                                        <p:cTn id="58" dur="500"/>
                                        <p:tgtEl>
                                          <p:spTgt spid="6"/>
                                        </p:tgtEl>
                                        <p:attrNameLst>
                                          <p:attrName>ppt_w</p:attrName>
                                        </p:attrNameLst>
                                      </p:cBhvr>
                                      <p:tavLst>
                                        <p:tav tm="0">
                                          <p:val>
                                            <p:strVal val="ppt_w"/>
                                          </p:val>
                                        </p:tav>
                                        <p:tav tm="100000">
                                          <p:val>
                                            <p:fltVal val="0"/>
                                          </p:val>
                                        </p:tav>
                                      </p:tavLst>
                                    </p:anim>
                                    <p:anim calcmode="lin" valueType="num">
                                      <p:cBhvr>
                                        <p:cTn id="59" dur="500"/>
                                        <p:tgtEl>
                                          <p:spTgt spid="6"/>
                                        </p:tgtEl>
                                        <p:attrNameLst>
                                          <p:attrName>ppt_h</p:attrName>
                                        </p:attrNameLst>
                                      </p:cBhvr>
                                      <p:tavLst>
                                        <p:tav tm="0">
                                          <p:val>
                                            <p:strVal val="ppt_h"/>
                                          </p:val>
                                        </p:tav>
                                        <p:tav tm="100000">
                                          <p:val>
                                            <p:fltVal val="0"/>
                                          </p:val>
                                        </p:tav>
                                      </p:tavLst>
                                    </p:anim>
                                    <p:animEffect transition="out" filter="fade">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par>
                                <p:cTn id="62" presetID="53" presetClass="exit" presetSubtype="32" fill="hold" grpId="1" nodeType="withEffect">
                                  <p:stCondLst>
                                    <p:cond delay="0"/>
                                  </p:stCondLst>
                                  <p:childTnLst>
                                    <p:anim calcmode="lin" valueType="num">
                                      <p:cBhvr>
                                        <p:cTn id="63" dur="500"/>
                                        <p:tgtEl>
                                          <p:spTgt spid="7"/>
                                        </p:tgtEl>
                                        <p:attrNameLst>
                                          <p:attrName>ppt_w</p:attrName>
                                        </p:attrNameLst>
                                      </p:cBhvr>
                                      <p:tavLst>
                                        <p:tav tm="0">
                                          <p:val>
                                            <p:strVal val="ppt_w"/>
                                          </p:val>
                                        </p:tav>
                                        <p:tav tm="100000">
                                          <p:val>
                                            <p:fltVal val="0"/>
                                          </p:val>
                                        </p:tav>
                                      </p:tavLst>
                                    </p:anim>
                                    <p:anim calcmode="lin" valueType="num">
                                      <p:cBhvr>
                                        <p:cTn id="64" dur="500"/>
                                        <p:tgtEl>
                                          <p:spTgt spid="7"/>
                                        </p:tgtEl>
                                        <p:attrNameLst>
                                          <p:attrName>ppt_h</p:attrName>
                                        </p:attrNameLst>
                                      </p:cBhvr>
                                      <p:tavLst>
                                        <p:tav tm="0">
                                          <p:val>
                                            <p:strVal val="ppt_h"/>
                                          </p:val>
                                        </p:tav>
                                        <p:tav tm="100000">
                                          <p:val>
                                            <p:fltVal val="0"/>
                                          </p:val>
                                        </p:tav>
                                      </p:tavLst>
                                    </p:anim>
                                    <p:animEffect transition="out" filter="fade">
                                      <p:cBhvr>
                                        <p:cTn id="65" dur="500"/>
                                        <p:tgtEl>
                                          <p:spTgt spid="7"/>
                                        </p:tgtEl>
                                      </p:cBhvr>
                                    </p:animEffect>
                                    <p:set>
                                      <p:cBhvr>
                                        <p:cTn id="66" dur="1" fill="hold">
                                          <p:stCondLst>
                                            <p:cond delay="499"/>
                                          </p:stCondLst>
                                        </p:cTn>
                                        <p:tgtEl>
                                          <p:spTgt spid="7"/>
                                        </p:tgtEl>
                                        <p:attrNameLst>
                                          <p:attrName>style.visibility</p:attrName>
                                        </p:attrNameLst>
                                      </p:cBhvr>
                                      <p:to>
                                        <p:strVal val="hidden"/>
                                      </p:to>
                                    </p:set>
                                  </p:childTnLst>
                                </p:cTn>
                              </p:par>
                              <p:par>
                                <p:cTn id="67" presetID="53" presetClass="exit" presetSubtype="32" fill="hold" grpId="1" nodeType="withEffect">
                                  <p:stCondLst>
                                    <p:cond delay="0"/>
                                  </p:stCondLst>
                                  <p:childTnLst>
                                    <p:anim calcmode="lin" valueType="num">
                                      <p:cBhvr>
                                        <p:cTn id="68" dur="500"/>
                                        <p:tgtEl>
                                          <p:spTgt spid="8"/>
                                        </p:tgtEl>
                                        <p:attrNameLst>
                                          <p:attrName>ppt_w</p:attrName>
                                        </p:attrNameLst>
                                      </p:cBhvr>
                                      <p:tavLst>
                                        <p:tav tm="0">
                                          <p:val>
                                            <p:strVal val="ppt_w"/>
                                          </p:val>
                                        </p:tav>
                                        <p:tav tm="100000">
                                          <p:val>
                                            <p:fltVal val="0"/>
                                          </p:val>
                                        </p:tav>
                                      </p:tavLst>
                                    </p:anim>
                                    <p:anim calcmode="lin" valueType="num">
                                      <p:cBhvr>
                                        <p:cTn id="69" dur="500"/>
                                        <p:tgtEl>
                                          <p:spTgt spid="8"/>
                                        </p:tgtEl>
                                        <p:attrNameLst>
                                          <p:attrName>ppt_h</p:attrName>
                                        </p:attrNameLst>
                                      </p:cBhvr>
                                      <p:tavLst>
                                        <p:tav tm="0">
                                          <p:val>
                                            <p:strVal val="ppt_h"/>
                                          </p:val>
                                        </p:tav>
                                        <p:tav tm="100000">
                                          <p:val>
                                            <p:fltVal val="0"/>
                                          </p:val>
                                        </p:tav>
                                      </p:tavLst>
                                    </p:anim>
                                    <p:animEffect transition="out" filter="fade">
                                      <p:cBhvr>
                                        <p:cTn id="70" dur="500"/>
                                        <p:tgtEl>
                                          <p:spTgt spid="8"/>
                                        </p:tgtEl>
                                      </p:cBhvr>
                                    </p:animEffect>
                                    <p:set>
                                      <p:cBhvr>
                                        <p:cTn id="71" dur="1" fill="hold">
                                          <p:stCondLst>
                                            <p:cond delay="499"/>
                                          </p:stCondLst>
                                        </p:cTn>
                                        <p:tgtEl>
                                          <p:spTgt spid="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anim calcmode="lin" valueType="num">
                                      <p:cBhvr additive="base">
                                        <p:cTn id="76" dur="500" fill="hold"/>
                                        <p:tgtEl>
                                          <p:spTgt spid="9"/>
                                        </p:tgtEl>
                                        <p:attrNameLst>
                                          <p:attrName>ppt_x</p:attrName>
                                        </p:attrNameLst>
                                      </p:cBhvr>
                                      <p:tavLst>
                                        <p:tav tm="0">
                                          <p:val>
                                            <p:strVal val="#ppt_x"/>
                                          </p:val>
                                        </p:tav>
                                        <p:tav tm="100000">
                                          <p:val>
                                            <p:strVal val="#ppt_x"/>
                                          </p:val>
                                        </p:tav>
                                      </p:tavLst>
                                    </p:anim>
                                    <p:anim calcmode="lin" valueType="num">
                                      <p:cBhvr additive="base">
                                        <p:cTn id="77" dur="500" fill="hold"/>
                                        <p:tgtEl>
                                          <p:spTgt spid="9"/>
                                        </p:tgtEl>
                                        <p:attrNameLst>
                                          <p:attrName>ppt_y</p:attrName>
                                        </p:attrNameLst>
                                      </p:cBhvr>
                                      <p:tavLst>
                                        <p:tav tm="0">
                                          <p:val>
                                            <p:strVal val="1+#ppt_h/2"/>
                                          </p:val>
                                        </p:tav>
                                        <p:tav tm="100000">
                                          <p:val>
                                            <p:strVal val="#ppt_y"/>
                                          </p:val>
                                        </p:tav>
                                      </p:tavLst>
                                    </p:anim>
                                  </p:childTnLst>
                                </p:cTn>
                              </p:par>
                              <p:par>
                                <p:cTn id="78" presetID="53" presetClass="entr" presetSubtype="16"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 calcmode="lin" valueType="num">
                                      <p:cBhvr>
                                        <p:cTn id="80" dur="500" fill="hold"/>
                                        <p:tgtEl>
                                          <p:spTgt spid="10"/>
                                        </p:tgtEl>
                                        <p:attrNameLst>
                                          <p:attrName>ppt_w</p:attrName>
                                        </p:attrNameLst>
                                      </p:cBhvr>
                                      <p:tavLst>
                                        <p:tav tm="0">
                                          <p:val>
                                            <p:fltVal val="0"/>
                                          </p:val>
                                        </p:tav>
                                        <p:tav tm="100000">
                                          <p:val>
                                            <p:strVal val="#ppt_w"/>
                                          </p:val>
                                        </p:tav>
                                      </p:tavLst>
                                    </p:anim>
                                    <p:anim calcmode="lin" valueType="num">
                                      <p:cBhvr>
                                        <p:cTn id="81" dur="500" fill="hold"/>
                                        <p:tgtEl>
                                          <p:spTgt spid="10"/>
                                        </p:tgtEl>
                                        <p:attrNameLst>
                                          <p:attrName>ppt_h</p:attrName>
                                        </p:attrNameLst>
                                      </p:cBhvr>
                                      <p:tavLst>
                                        <p:tav tm="0">
                                          <p:val>
                                            <p:fltVal val="0"/>
                                          </p:val>
                                        </p:tav>
                                        <p:tav tm="100000">
                                          <p:val>
                                            <p:strVal val="#ppt_h"/>
                                          </p:val>
                                        </p:tav>
                                      </p:tavLst>
                                    </p:anim>
                                    <p:animEffect transition="in" filter="fade">
                                      <p:cBhvr>
                                        <p:cTn id="8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8" grpId="0"/>
      <p:bldP spid="8" grpI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64" name="Part 1 Cogs">
            <a:extLst>
              <a:ext uri="{FF2B5EF4-FFF2-40B4-BE49-F238E27FC236}">
                <a16:creationId xmlns:a16="http://schemas.microsoft.com/office/drawing/2014/main" id="{5A3D56DE-3869-809C-A59B-FB26E286AD1D}"/>
              </a:ext>
            </a:extLst>
          </p:cNvPr>
          <p:cNvSpPr/>
          <p:nvPr/>
        </p:nvSpPr>
        <p:spPr bwMode="auto">
          <a:xfrm rot="996247">
            <a:off x="4268110" y="2279741"/>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Part 1 Cogs">
            <a:extLst>
              <a:ext uri="{FF2B5EF4-FFF2-40B4-BE49-F238E27FC236}">
                <a16:creationId xmlns:a16="http://schemas.microsoft.com/office/drawing/2014/main" id="{FA00F469-9213-573E-EDE9-BA2BC147963C}"/>
              </a:ext>
            </a:extLst>
          </p:cNvPr>
          <p:cNvSpPr/>
          <p:nvPr/>
        </p:nvSpPr>
        <p:spPr bwMode="auto">
          <a:xfrm>
            <a:off x="4401050" y="2101790"/>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Part 1 Cogs">
            <a:extLst>
              <a:ext uri="{FF2B5EF4-FFF2-40B4-BE49-F238E27FC236}">
                <a16:creationId xmlns:a16="http://schemas.microsoft.com/office/drawing/2014/main" id="{52593427-05EE-0D08-FC66-79114FE806FF}"/>
              </a:ext>
            </a:extLst>
          </p:cNvPr>
          <p:cNvSpPr/>
          <p:nvPr/>
        </p:nvSpPr>
        <p:spPr bwMode="auto">
          <a:xfrm>
            <a:off x="4163070" y="2066741"/>
            <a:ext cx="245601" cy="244595"/>
          </a:xfrm>
          <a:custGeom>
            <a:avLst/>
            <a:gdLst>
              <a:gd name="connsiteX0" fmla="*/ 530907 w 1061814"/>
              <a:gd name="connsiteY0" fmla="*/ 307215 h 1077594"/>
              <a:gd name="connsiteX1" fmla="*/ 300607 w 1061814"/>
              <a:gd name="connsiteY1" fmla="*/ 537515 h 1077594"/>
              <a:gd name="connsiteX2" fmla="*/ 530907 w 1061814"/>
              <a:gd name="connsiteY2" fmla="*/ 767815 h 1077594"/>
              <a:gd name="connsiteX3" fmla="*/ 761207 w 1061814"/>
              <a:gd name="connsiteY3" fmla="*/ 537515 h 1077594"/>
              <a:gd name="connsiteX4" fmla="*/ 530907 w 1061814"/>
              <a:gd name="connsiteY4" fmla="*/ 307215 h 1077594"/>
              <a:gd name="connsiteX5" fmla="*/ 530863 w 1061814"/>
              <a:gd name="connsiteY5" fmla="*/ 0 h 1077594"/>
              <a:gd name="connsiteX6" fmla="*/ 589303 w 1061814"/>
              <a:gd name="connsiteY6" fmla="*/ 5891 h 1077594"/>
              <a:gd name="connsiteX7" fmla="*/ 620255 w 1061814"/>
              <a:gd name="connsiteY7" fmla="*/ 162223 h 1077594"/>
              <a:gd name="connsiteX8" fmla="*/ 622283 w 1061814"/>
              <a:gd name="connsiteY8" fmla="*/ 162428 h 1077594"/>
              <a:gd name="connsiteX9" fmla="*/ 687618 w 1061814"/>
              <a:gd name="connsiteY9" fmla="*/ 182709 h 1077594"/>
              <a:gd name="connsiteX10" fmla="*/ 806742 w 1061814"/>
              <a:gd name="connsiteY10" fmla="*/ 78249 h 1077594"/>
              <a:gd name="connsiteX11" fmla="*/ 832110 w 1061814"/>
              <a:gd name="connsiteY11" fmla="*/ 92019 h 1077594"/>
              <a:gd name="connsiteX12" fmla="*/ 899420 w 1061814"/>
              <a:gd name="connsiteY12" fmla="*/ 147555 h 1077594"/>
              <a:gd name="connsiteX13" fmla="*/ 829557 w 1061814"/>
              <a:gd name="connsiteY13" fmla="*/ 280713 h 1077594"/>
              <a:gd name="connsiteX14" fmla="*/ 867562 w 1061814"/>
              <a:gd name="connsiteY14" fmla="*/ 326775 h 1077594"/>
              <a:gd name="connsiteX15" fmla="*/ 869872 w 1061814"/>
              <a:gd name="connsiteY15" fmla="*/ 331030 h 1077594"/>
              <a:gd name="connsiteX16" fmla="*/ 1018376 w 1061814"/>
              <a:gd name="connsiteY16" fmla="*/ 312597 h 1077594"/>
              <a:gd name="connsiteX17" fmla="*/ 1027319 w 1061814"/>
              <a:gd name="connsiteY17" fmla="*/ 329073 h 1077594"/>
              <a:gd name="connsiteX18" fmla="*/ 1056034 w 1061814"/>
              <a:gd name="connsiteY18" fmla="*/ 421574 h 1077594"/>
              <a:gd name="connsiteX19" fmla="*/ 928196 w 1061814"/>
              <a:gd name="connsiteY19" fmla="*/ 484716 h 1077594"/>
              <a:gd name="connsiteX20" fmla="*/ 934300 w 1061814"/>
              <a:gd name="connsiteY20" fmla="*/ 545258 h 1077594"/>
              <a:gd name="connsiteX21" fmla="*/ 933494 w 1061814"/>
              <a:gd name="connsiteY21" fmla="*/ 553249 h 1077594"/>
              <a:gd name="connsiteX22" fmla="*/ 1061814 w 1061814"/>
              <a:gd name="connsiteY22" fmla="*/ 616630 h 1077594"/>
              <a:gd name="connsiteX23" fmla="*/ 1058714 w 1061814"/>
              <a:gd name="connsiteY23" fmla="*/ 647384 h 1077594"/>
              <a:gd name="connsiteX24" fmla="*/ 1034690 w 1061814"/>
              <a:gd name="connsiteY24" fmla="*/ 724776 h 1077594"/>
              <a:gd name="connsiteX25" fmla="*/ 897927 w 1061814"/>
              <a:gd name="connsiteY25" fmla="*/ 707800 h 1077594"/>
              <a:gd name="connsiteX26" fmla="*/ 867562 w 1061814"/>
              <a:gd name="connsiteY26" fmla="*/ 763741 h 1077594"/>
              <a:gd name="connsiteX27" fmla="*/ 847250 w 1061814"/>
              <a:gd name="connsiteY27" fmla="*/ 788359 h 1077594"/>
              <a:gd name="connsiteX28" fmla="*/ 914512 w 1061814"/>
              <a:gd name="connsiteY28" fmla="*/ 916559 h 1077594"/>
              <a:gd name="connsiteX29" fmla="*/ 911850 w 1061814"/>
              <a:gd name="connsiteY29" fmla="*/ 919784 h 1077594"/>
              <a:gd name="connsiteX30" fmla="*/ 835771 w 1061814"/>
              <a:gd name="connsiteY30" fmla="*/ 982556 h 1077594"/>
              <a:gd name="connsiteX31" fmla="*/ 727791 w 1061814"/>
              <a:gd name="connsiteY31" fmla="*/ 887866 h 1077594"/>
              <a:gd name="connsiteX32" fmla="*/ 695635 w 1061814"/>
              <a:gd name="connsiteY32" fmla="*/ 905319 h 1077594"/>
              <a:gd name="connsiteX33" fmla="*/ 622283 w 1061814"/>
              <a:gd name="connsiteY33" fmla="*/ 928088 h 1077594"/>
              <a:gd name="connsiteX34" fmla="*/ 609111 w 1061814"/>
              <a:gd name="connsiteY34" fmla="*/ 929417 h 1077594"/>
              <a:gd name="connsiteX35" fmla="*/ 580769 w 1061814"/>
              <a:gd name="connsiteY35" fmla="*/ 1072563 h 1077594"/>
              <a:gd name="connsiteX36" fmla="*/ 530863 w 1061814"/>
              <a:gd name="connsiteY36" fmla="*/ 1077594 h 1077594"/>
              <a:gd name="connsiteX37" fmla="*/ 482875 w 1061814"/>
              <a:gd name="connsiteY37" fmla="*/ 1072757 h 1077594"/>
              <a:gd name="connsiteX38" fmla="*/ 453542 w 1061814"/>
              <a:gd name="connsiteY38" fmla="*/ 924601 h 1077594"/>
              <a:gd name="connsiteX39" fmla="*/ 391425 w 1061814"/>
              <a:gd name="connsiteY39" fmla="*/ 905319 h 1077594"/>
              <a:gd name="connsiteX40" fmla="*/ 344783 w 1061814"/>
              <a:gd name="connsiteY40" fmla="*/ 880003 h 1077594"/>
              <a:gd name="connsiteX41" fmla="*/ 226924 w 1061814"/>
              <a:gd name="connsiteY41" fmla="*/ 983355 h 1077594"/>
              <a:gd name="connsiteX42" fmla="*/ 149875 w 1061814"/>
              <a:gd name="connsiteY42" fmla="*/ 919784 h 1077594"/>
              <a:gd name="connsiteX43" fmla="*/ 148363 w 1061814"/>
              <a:gd name="connsiteY43" fmla="*/ 917952 h 1077594"/>
              <a:gd name="connsiteX44" fmla="*/ 225473 w 1061814"/>
              <a:gd name="connsiteY44" fmla="*/ 770982 h 1077594"/>
              <a:gd name="connsiteX45" fmla="*/ 219497 w 1061814"/>
              <a:gd name="connsiteY45" fmla="*/ 763741 h 1077594"/>
              <a:gd name="connsiteX46" fmla="*/ 187652 w 1061814"/>
              <a:gd name="connsiteY46" fmla="*/ 705073 h 1077594"/>
              <a:gd name="connsiteX47" fmla="*/ 27105 w 1061814"/>
              <a:gd name="connsiteY47" fmla="*/ 725001 h 1077594"/>
              <a:gd name="connsiteX48" fmla="*/ 3011 w 1061814"/>
              <a:gd name="connsiteY48" fmla="*/ 647384 h 1077594"/>
              <a:gd name="connsiteX49" fmla="*/ 0 w 1061814"/>
              <a:gd name="connsiteY49" fmla="*/ 617514 h 1077594"/>
              <a:gd name="connsiteX50" fmla="*/ 153099 w 1061814"/>
              <a:gd name="connsiteY50" fmla="*/ 541895 h 1077594"/>
              <a:gd name="connsiteX51" fmla="*/ 157750 w 1061814"/>
              <a:gd name="connsiteY51" fmla="*/ 495750 h 1077594"/>
              <a:gd name="connsiteX52" fmla="*/ 5942 w 1061814"/>
              <a:gd name="connsiteY52" fmla="*/ 420769 h 1077594"/>
              <a:gd name="connsiteX53" fmla="*/ 34406 w 1061814"/>
              <a:gd name="connsiteY53" fmla="*/ 329073 h 1077594"/>
              <a:gd name="connsiteX54" fmla="*/ 43468 w 1061814"/>
              <a:gd name="connsiteY54" fmla="*/ 312378 h 1077594"/>
              <a:gd name="connsiteX55" fmla="*/ 215707 w 1061814"/>
              <a:gd name="connsiteY55" fmla="*/ 333757 h 1077594"/>
              <a:gd name="connsiteX56" fmla="*/ 219497 w 1061814"/>
              <a:gd name="connsiteY56" fmla="*/ 326775 h 1077594"/>
              <a:gd name="connsiteX57" fmla="*/ 243166 w 1061814"/>
              <a:gd name="connsiteY57" fmla="*/ 298089 h 1077594"/>
              <a:gd name="connsiteX58" fmla="*/ 163617 w 1061814"/>
              <a:gd name="connsiteY58" fmla="*/ 146472 h 1077594"/>
              <a:gd name="connsiteX59" fmla="*/ 229616 w 1061814"/>
              <a:gd name="connsiteY59" fmla="*/ 92019 h 1077594"/>
              <a:gd name="connsiteX60" fmla="*/ 256146 w 1061814"/>
              <a:gd name="connsiteY60" fmla="*/ 77618 h 1077594"/>
              <a:gd name="connsiteX61" fmla="*/ 383643 w 1061814"/>
              <a:gd name="connsiteY61" fmla="*/ 189421 h 1077594"/>
              <a:gd name="connsiteX62" fmla="*/ 391425 w 1061814"/>
              <a:gd name="connsiteY62" fmla="*/ 185197 h 1077594"/>
              <a:gd name="connsiteX63" fmla="*/ 441905 w 1061814"/>
              <a:gd name="connsiteY63" fmla="*/ 169527 h 1077594"/>
              <a:gd name="connsiteX64" fmla="*/ 474340 w 1061814"/>
              <a:gd name="connsiteY64" fmla="*/ 5698 h 107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61814" h="1077594">
                <a:moveTo>
                  <a:pt x="530907" y="307215"/>
                </a:moveTo>
                <a:cubicBezTo>
                  <a:pt x="403716" y="307215"/>
                  <a:pt x="300607" y="410324"/>
                  <a:pt x="300607" y="537515"/>
                </a:cubicBezTo>
                <a:cubicBezTo>
                  <a:pt x="300607" y="664706"/>
                  <a:pt x="403716" y="767815"/>
                  <a:pt x="530907" y="767815"/>
                </a:cubicBezTo>
                <a:cubicBezTo>
                  <a:pt x="658098" y="767815"/>
                  <a:pt x="761207" y="664706"/>
                  <a:pt x="761207" y="537515"/>
                </a:cubicBezTo>
                <a:cubicBezTo>
                  <a:pt x="761207" y="410324"/>
                  <a:pt x="658098" y="307215"/>
                  <a:pt x="530907" y="307215"/>
                </a:cubicBezTo>
                <a:close/>
                <a:moveTo>
                  <a:pt x="530863" y="0"/>
                </a:moveTo>
                <a:lnTo>
                  <a:pt x="589303" y="5891"/>
                </a:lnTo>
                <a:lnTo>
                  <a:pt x="620255" y="162223"/>
                </a:lnTo>
                <a:lnTo>
                  <a:pt x="622283" y="162428"/>
                </a:lnTo>
                <a:lnTo>
                  <a:pt x="687618" y="182709"/>
                </a:lnTo>
                <a:lnTo>
                  <a:pt x="806742" y="78249"/>
                </a:lnTo>
                <a:lnTo>
                  <a:pt x="832110" y="92019"/>
                </a:lnTo>
                <a:lnTo>
                  <a:pt x="899420" y="147555"/>
                </a:lnTo>
                <a:lnTo>
                  <a:pt x="829557" y="280713"/>
                </a:lnTo>
                <a:lnTo>
                  <a:pt x="867562" y="326775"/>
                </a:lnTo>
                <a:lnTo>
                  <a:pt x="869872" y="331030"/>
                </a:lnTo>
                <a:lnTo>
                  <a:pt x="1018376" y="312597"/>
                </a:lnTo>
                <a:lnTo>
                  <a:pt x="1027319" y="329073"/>
                </a:lnTo>
                <a:lnTo>
                  <a:pt x="1056034" y="421574"/>
                </a:lnTo>
                <a:lnTo>
                  <a:pt x="928196" y="484716"/>
                </a:lnTo>
                <a:lnTo>
                  <a:pt x="934300" y="545258"/>
                </a:lnTo>
                <a:lnTo>
                  <a:pt x="933494" y="553249"/>
                </a:lnTo>
                <a:lnTo>
                  <a:pt x="1061814" y="616630"/>
                </a:lnTo>
                <a:lnTo>
                  <a:pt x="1058714" y="647384"/>
                </a:lnTo>
                <a:lnTo>
                  <a:pt x="1034690" y="724776"/>
                </a:lnTo>
                <a:lnTo>
                  <a:pt x="897927" y="707800"/>
                </a:lnTo>
                <a:lnTo>
                  <a:pt x="867562" y="763741"/>
                </a:lnTo>
                <a:lnTo>
                  <a:pt x="847250" y="788359"/>
                </a:lnTo>
                <a:lnTo>
                  <a:pt x="914512" y="916559"/>
                </a:lnTo>
                <a:lnTo>
                  <a:pt x="911850" y="919784"/>
                </a:lnTo>
                <a:lnTo>
                  <a:pt x="835771" y="982556"/>
                </a:lnTo>
                <a:lnTo>
                  <a:pt x="727791" y="887866"/>
                </a:lnTo>
                <a:lnTo>
                  <a:pt x="695635" y="905319"/>
                </a:lnTo>
                <a:cubicBezTo>
                  <a:pt x="672259" y="915206"/>
                  <a:pt x="647721" y="922883"/>
                  <a:pt x="622283" y="928088"/>
                </a:cubicBezTo>
                <a:lnTo>
                  <a:pt x="609111" y="929417"/>
                </a:lnTo>
                <a:lnTo>
                  <a:pt x="580769" y="1072563"/>
                </a:lnTo>
                <a:lnTo>
                  <a:pt x="530863" y="1077594"/>
                </a:lnTo>
                <a:lnTo>
                  <a:pt x="482875" y="1072757"/>
                </a:lnTo>
                <a:lnTo>
                  <a:pt x="453542" y="924601"/>
                </a:lnTo>
                <a:lnTo>
                  <a:pt x="391425" y="905319"/>
                </a:lnTo>
                <a:lnTo>
                  <a:pt x="344783" y="880003"/>
                </a:lnTo>
                <a:lnTo>
                  <a:pt x="226924" y="983355"/>
                </a:lnTo>
                <a:lnTo>
                  <a:pt x="149875" y="919784"/>
                </a:lnTo>
                <a:lnTo>
                  <a:pt x="148363" y="917952"/>
                </a:lnTo>
                <a:lnTo>
                  <a:pt x="225473" y="770982"/>
                </a:lnTo>
                <a:lnTo>
                  <a:pt x="219497" y="763741"/>
                </a:lnTo>
                <a:lnTo>
                  <a:pt x="187652" y="705073"/>
                </a:lnTo>
                <a:lnTo>
                  <a:pt x="27105" y="725001"/>
                </a:lnTo>
                <a:lnTo>
                  <a:pt x="3011" y="647384"/>
                </a:lnTo>
                <a:lnTo>
                  <a:pt x="0" y="617514"/>
                </a:lnTo>
                <a:lnTo>
                  <a:pt x="153099" y="541895"/>
                </a:lnTo>
                <a:lnTo>
                  <a:pt x="157750" y="495750"/>
                </a:lnTo>
                <a:lnTo>
                  <a:pt x="5942" y="420769"/>
                </a:lnTo>
                <a:lnTo>
                  <a:pt x="34406" y="329073"/>
                </a:lnTo>
                <a:lnTo>
                  <a:pt x="43468" y="312378"/>
                </a:lnTo>
                <a:lnTo>
                  <a:pt x="215707" y="333757"/>
                </a:lnTo>
                <a:lnTo>
                  <a:pt x="219497" y="326775"/>
                </a:lnTo>
                <a:lnTo>
                  <a:pt x="243166" y="298089"/>
                </a:lnTo>
                <a:lnTo>
                  <a:pt x="163617" y="146472"/>
                </a:lnTo>
                <a:lnTo>
                  <a:pt x="229616" y="92019"/>
                </a:lnTo>
                <a:lnTo>
                  <a:pt x="256146" y="77618"/>
                </a:lnTo>
                <a:lnTo>
                  <a:pt x="383643" y="189421"/>
                </a:lnTo>
                <a:lnTo>
                  <a:pt x="391425" y="185197"/>
                </a:lnTo>
                <a:lnTo>
                  <a:pt x="441905" y="169527"/>
                </a:lnTo>
                <a:lnTo>
                  <a:pt x="474340" y="5698"/>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3023CB-1808-7317-4A80-0084610FBDE0}"/>
              </a:ext>
            </a:extLst>
          </p:cNvPr>
          <p:cNvGrpSpPr/>
          <p:nvPr/>
        </p:nvGrpSpPr>
        <p:grpSpPr>
          <a:xfrm>
            <a:off x="3578251" y="2104159"/>
            <a:ext cx="1230715" cy="1931834"/>
            <a:chOff x="3330360" y="1987767"/>
            <a:chExt cx="1461749" cy="2294484"/>
          </a:xfrm>
        </p:grpSpPr>
        <p:sp>
          <p:nvSpPr>
            <p:cNvPr id="59" name="P1 text pc client">
              <a:extLst>
                <a:ext uri="{FF2B5EF4-FFF2-40B4-BE49-F238E27FC236}">
                  <a16:creationId xmlns:a16="http://schemas.microsoft.com/office/drawing/2014/main" id="{D3094ADA-78E2-4AD7-822D-56E88BD78EEB}"/>
                </a:ext>
              </a:extLst>
            </p:cNvPr>
            <p:cNvSpPr txBox="1"/>
            <p:nvPr/>
          </p:nvSpPr>
          <p:spPr>
            <a:xfrm>
              <a:off x="3330360" y="2655539"/>
              <a:ext cx="1461749" cy="1626712"/>
            </a:xfrm>
            <a:prstGeom prst="rect">
              <a:avLst/>
            </a:prstGeom>
            <a:noFill/>
          </p:spPr>
          <p:txBody>
            <a:bodyPr wrap="square" lIns="182880" tIns="146304" rIns="182880" bIns="146304" rtlCol="0">
              <a:spAutoFit/>
            </a:bodyPr>
            <a:lstStyle/>
            <a:p>
              <a:pPr algn="ctr">
                <a:lnSpc>
                  <a:spcPct val="90000"/>
                </a:lnSpc>
                <a:spcAft>
                  <a:spcPts val="600"/>
                </a:spcAft>
              </a:pPr>
              <a:r>
                <a:rPr lang="de-DE" sz="1200" dirty="0">
                  <a:gradFill>
                    <a:gsLst>
                      <a:gs pos="2917">
                        <a:schemeClr val="tx1"/>
                      </a:gs>
                      <a:gs pos="30000">
                        <a:schemeClr val="tx1"/>
                      </a:gs>
                    </a:gsLst>
                    <a:lin ang="5400000" scaled="0"/>
                  </a:gradFill>
                </a:rPr>
                <a:t>Python Client Simulation</a:t>
              </a:r>
            </a:p>
            <a:p>
              <a:pPr algn="ctr">
                <a:lnSpc>
                  <a:spcPct val="90000"/>
                </a:lnSpc>
                <a:spcAft>
                  <a:spcPts val="600"/>
                </a:spcAft>
              </a:pPr>
              <a:r>
                <a:rPr lang="de-DE" sz="1200" dirty="0">
                  <a:gradFill>
                    <a:gsLst>
                      <a:gs pos="2917">
                        <a:schemeClr val="tx1"/>
                      </a:gs>
                      <a:gs pos="30000">
                        <a:schemeClr val="tx1"/>
                      </a:gs>
                    </a:gsLst>
                    <a:lin ang="5400000" scaled="0"/>
                  </a:gradFill>
                </a:rPr>
                <a:t> Transactions Streaming</a:t>
              </a:r>
              <a:endParaRPr lang="en-GB" sz="1200" dirty="0" err="1">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808027E6-D1F7-3A7E-0A24-D1DE5E315B30}"/>
                </a:ext>
              </a:extLst>
            </p:cNvPr>
            <p:cNvGrpSpPr/>
            <p:nvPr/>
          </p:nvGrpSpPr>
          <p:grpSpPr>
            <a:xfrm>
              <a:off x="3455722" y="1987767"/>
              <a:ext cx="712579" cy="658734"/>
              <a:chOff x="214017" y="1748660"/>
              <a:chExt cx="712579" cy="658734"/>
            </a:xfrm>
          </p:grpSpPr>
          <p:pic>
            <p:nvPicPr>
              <p:cNvPr id="163" name="Picture 6">
                <a:extLst>
                  <a:ext uri="{FF2B5EF4-FFF2-40B4-BE49-F238E27FC236}">
                    <a16:creationId xmlns:a16="http://schemas.microsoft.com/office/drawing/2014/main" id="{86E3D004-E937-CD0A-F3C2-B05AE0BD68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637" y="1880435"/>
                <a:ext cx="526959" cy="526959"/>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sv File Icon #400900 - Free Icons Library">
                <a:extLst>
                  <a:ext uri="{FF2B5EF4-FFF2-40B4-BE49-F238E27FC236}">
                    <a16:creationId xmlns:a16="http://schemas.microsoft.com/office/drawing/2014/main" id="{1B7E6DE5-6AF8-F20D-2F54-3C4011ED5746}"/>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214017" y="1748660"/>
                <a:ext cx="408462" cy="408462"/>
              </a:xfrm>
              <a:prstGeom prst="rect">
                <a:avLst/>
              </a:prstGeom>
              <a:solidFill>
                <a:srgbClr val="002060"/>
              </a:solidFill>
            </p:spPr>
          </p:pic>
        </p:grpSp>
      </p:grpSp>
      <p:grpSp>
        <p:nvGrpSpPr>
          <p:cNvPr id="15" name="Group 14">
            <a:extLst>
              <a:ext uri="{FF2B5EF4-FFF2-40B4-BE49-F238E27FC236}">
                <a16:creationId xmlns:a16="http://schemas.microsoft.com/office/drawing/2014/main" id="{5126759F-83EE-7FA0-1336-DF263B950A0D}"/>
              </a:ext>
            </a:extLst>
          </p:cNvPr>
          <p:cNvGrpSpPr/>
          <p:nvPr/>
        </p:nvGrpSpPr>
        <p:grpSpPr>
          <a:xfrm>
            <a:off x="5344328" y="2096423"/>
            <a:ext cx="1450389" cy="635718"/>
            <a:chOff x="5344328" y="2096423"/>
            <a:chExt cx="1450389" cy="635718"/>
          </a:xfrm>
        </p:grpSpPr>
        <p:sp>
          <p:nvSpPr>
            <p:cNvPr id="168" name="TextBox 6">
              <a:extLst>
                <a:ext uri="{FF2B5EF4-FFF2-40B4-BE49-F238E27FC236}">
                  <a16:creationId xmlns:a16="http://schemas.microsoft.com/office/drawing/2014/main" id="{C127624E-38A7-3ECE-1117-172A3763E7C7}"/>
                </a:ext>
              </a:extLst>
            </p:cNvPr>
            <p:cNvSpPr txBox="1">
              <a:spLocks noChangeArrowheads="1"/>
            </p:cNvSpPr>
            <p:nvPr/>
          </p:nvSpPr>
          <p:spPr bwMode="auto">
            <a:xfrm>
              <a:off x="5344328" y="245514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API Gateway</a:t>
              </a:r>
            </a:p>
          </p:txBody>
        </p:sp>
        <p:pic>
          <p:nvPicPr>
            <p:cNvPr id="169" name="Graphic 17">
              <a:extLst>
                <a:ext uri="{FF2B5EF4-FFF2-40B4-BE49-F238E27FC236}">
                  <a16:creationId xmlns:a16="http://schemas.microsoft.com/office/drawing/2014/main" id="{E16F0A99-D061-95EB-E468-27D7098709C2}"/>
                </a:ext>
              </a:extLst>
            </p:cNvPr>
            <p:cNvPicPr>
              <a:picLocks noChangeAspect="1" noChangeArrowheads="1"/>
            </p:cNvPicPr>
            <p:nvPr/>
          </p:nvPicPr>
          <p:blipFill>
            <a:blip r:embed="rId5"/>
            <a:srcRect/>
            <a:stretch/>
          </p:blipFill>
          <p:spPr bwMode="auto">
            <a:xfrm>
              <a:off x="5924919" y="209642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7E730671-01FE-C196-9CEA-C2E875DFE2CB}"/>
              </a:ext>
            </a:extLst>
          </p:cNvPr>
          <p:cNvGrpSpPr/>
          <p:nvPr/>
        </p:nvGrpSpPr>
        <p:grpSpPr>
          <a:xfrm>
            <a:off x="5370805" y="3203682"/>
            <a:ext cx="1450389" cy="594038"/>
            <a:chOff x="5370805" y="3203682"/>
            <a:chExt cx="1450389" cy="594038"/>
          </a:xfrm>
        </p:grpSpPr>
        <p:pic>
          <p:nvPicPr>
            <p:cNvPr id="170" name="Graphic 10">
              <a:extLst>
                <a:ext uri="{FF2B5EF4-FFF2-40B4-BE49-F238E27FC236}">
                  <a16:creationId xmlns:a16="http://schemas.microsoft.com/office/drawing/2014/main" id="{8048E4FB-6DA8-A85B-9ACD-BAD12BF0C5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4919" y="3203682"/>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6">
              <a:extLst>
                <a:ext uri="{FF2B5EF4-FFF2-40B4-BE49-F238E27FC236}">
                  <a16:creationId xmlns:a16="http://schemas.microsoft.com/office/drawing/2014/main" id="{99397FA2-DF16-FB45-F16F-24A31913B2EA}"/>
                </a:ext>
              </a:extLst>
            </p:cNvPr>
            <p:cNvSpPr txBox="1">
              <a:spLocks noChangeArrowheads="1"/>
            </p:cNvSpPr>
            <p:nvPr/>
          </p:nvSpPr>
          <p:spPr bwMode="auto">
            <a:xfrm>
              <a:off x="5370805" y="3520721"/>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pic>
        <p:nvPicPr>
          <p:cNvPr id="172" name="Graphic 9">
            <a:extLst>
              <a:ext uri="{FF2B5EF4-FFF2-40B4-BE49-F238E27FC236}">
                <a16:creationId xmlns:a16="http://schemas.microsoft.com/office/drawing/2014/main" id="{F1E7B0A9-7C90-A7AE-CB16-435154637D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15340" y="4272475"/>
            <a:ext cx="388428" cy="38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6">
            <a:extLst>
              <a:ext uri="{FF2B5EF4-FFF2-40B4-BE49-F238E27FC236}">
                <a16:creationId xmlns:a16="http://schemas.microsoft.com/office/drawing/2014/main" id="{07284510-EA03-5DC2-B61E-B5863391A7FF}"/>
              </a:ext>
            </a:extLst>
          </p:cNvPr>
          <p:cNvSpPr txBox="1">
            <a:spLocks noChangeArrowheads="1"/>
          </p:cNvSpPr>
          <p:nvPr/>
        </p:nvSpPr>
        <p:spPr bwMode="auto">
          <a:xfrm>
            <a:off x="5285778" y="4599673"/>
            <a:ext cx="16677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Data Stream</a:t>
            </a:r>
          </a:p>
        </p:txBody>
      </p:sp>
      <p:grpSp>
        <p:nvGrpSpPr>
          <p:cNvPr id="9" name="Group 8">
            <a:extLst>
              <a:ext uri="{FF2B5EF4-FFF2-40B4-BE49-F238E27FC236}">
                <a16:creationId xmlns:a16="http://schemas.microsoft.com/office/drawing/2014/main" id="{2B22249D-48CA-A1AE-BCB2-D5E318CFA2BC}"/>
              </a:ext>
            </a:extLst>
          </p:cNvPr>
          <p:cNvGrpSpPr/>
          <p:nvPr/>
        </p:nvGrpSpPr>
        <p:grpSpPr>
          <a:xfrm>
            <a:off x="355758" y="2879440"/>
            <a:ext cx="1294113" cy="3748264"/>
            <a:chOff x="355758" y="2879440"/>
            <a:chExt cx="1294113" cy="3748264"/>
          </a:xfrm>
        </p:grpSpPr>
        <p:pic>
          <p:nvPicPr>
            <p:cNvPr id="180" name="Graphic 23">
              <a:extLst>
                <a:ext uri="{FF2B5EF4-FFF2-40B4-BE49-F238E27FC236}">
                  <a16:creationId xmlns:a16="http://schemas.microsoft.com/office/drawing/2014/main" id="{3BAB3C38-25A7-E0EF-6A78-4AB98CCB3E0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423" y="558079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Box 6">
              <a:extLst>
                <a:ext uri="{FF2B5EF4-FFF2-40B4-BE49-F238E27FC236}">
                  <a16:creationId xmlns:a16="http://schemas.microsoft.com/office/drawing/2014/main" id="{152D1194-B35E-166F-C794-7E37598CCFA1}"/>
                </a:ext>
              </a:extLst>
            </p:cNvPr>
            <p:cNvSpPr txBox="1">
              <a:spLocks noChangeArrowheads="1"/>
            </p:cNvSpPr>
            <p:nvPr/>
          </p:nvSpPr>
          <p:spPr bwMode="auto">
            <a:xfrm>
              <a:off x="469425" y="5981373"/>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182" name="Graphic 6">
              <a:extLst>
                <a:ext uri="{FF2B5EF4-FFF2-40B4-BE49-F238E27FC236}">
                  <a16:creationId xmlns:a16="http://schemas.microsoft.com/office/drawing/2014/main" id="{3E500CCF-FDE0-AC7A-7606-FFC9CD23026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774" y="4240227"/>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TextBox 6">
              <a:extLst>
                <a:ext uri="{FF2B5EF4-FFF2-40B4-BE49-F238E27FC236}">
                  <a16:creationId xmlns:a16="http://schemas.microsoft.com/office/drawing/2014/main" id="{57EB7174-61A1-15C2-D57A-93AF1325216B}"/>
                </a:ext>
              </a:extLst>
            </p:cNvPr>
            <p:cNvSpPr txBox="1">
              <a:spLocks noChangeArrowheads="1"/>
            </p:cNvSpPr>
            <p:nvPr/>
          </p:nvSpPr>
          <p:spPr bwMode="auto">
            <a:xfrm>
              <a:off x="554381" y="4658236"/>
              <a:ext cx="89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Glue Job (Spark)</a:t>
              </a:r>
            </a:p>
          </p:txBody>
        </p:sp>
        <p:pic>
          <p:nvPicPr>
            <p:cNvPr id="185" name="Graphic 8">
              <a:extLst>
                <a:ext uri="{FF2B5EF4-FFF2-40B4-BE49-F238E27FC236}">
                  <a16:creationId xmlns:a16="http://schemas.microsoft.com/office/drawing/2014/main" id="{C3D6025E-88CC-6D50-2E1E-692A31B10B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4" y="2879440"/>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Box 6">
              <a:extLst>
                <a:ext uri="{FF2B5EF4-FFF2-40B4-BE49-F238E27FC236}">
                  <a16:creationId xmlns:a16="http://schemas.microsoft.com/office/drawing/2014/main" id="{F4692FF8-F36C-B06E-4678-AD445A0DBCA8}"/>
                </a:ext>
              </a:extLst>
            </p:cNvPr>
            <p:cNvSpPr txBox="1">
              <a:spLocks noChangeArrowheads="1"/>
            </p:cNvSpPr>
            <p:nvPr/>
          </p:nvSpPr>
          <p:spPr bwMode="auto">
            <a:xfrm>
              <a:off x="355758" y="3304022"/>
              <a:ext cx="1294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9A34B72E-F968-2D2B-073A-A905B1F667EC}"/>
              </a:ext>
            </a:extLst>
          </p:cNvPr>
          <p:cNvGrpSpPr/>
          <p:nvPr/>
        </p:nvGrpSpPr>
        <p:grpSpPr>
          <a:xfrm>
            <a:off x="9247508" y="4652460"/>
            <a:ext cx="1450389" cy="597124"/>
            <a:chOff x="9247508" y="4652460"/>
            <a:chExt cx="1450389" cy="649268"/>
          </a:xfrm>
        </p:grpSpPr>
        <p:pic>
          <p:nvPicPr>
            <p:cNvPr id="189" name="Graphic 10">
              <a:extLst>
                <a:ext uri="{FF2B5EF4-FFF2-40B4-BE49-F238E27FC236}">
                  <a16:creationId xmlns:a16="http://schemas.microsoft.com/office/drawing/2014/main" id="{6FAAFD60-91AC-DBB1-1ADA-239E550B66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84937" y="465246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Box 6">
              <a:extLst>
                <a:ext uri="{FF2B5EF4-FFF2-40B4-BE49-F238E27FC236}">
                  <a16:creationId xmlns:a16="http://schemas.microsoft.com/office/drawing/2014/main" id="{89023E6D-8565-82C8-8B7E-291BD1AE3052}"/>
                </a:ext>
              </a:extLst>
            </p:cNvPr>
            <p:cNvSpPr txBox="1">
              <a:spLocks noChangeArrowheads="1"/>
            </p:cNvSpPr>
            <p:nvPr/>
          </p:nvSpPr>
          <p:spPr bwMode="auto">
            <a:xfrm>
              <a:off x="9247508" y="5024729"/>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21" name="Group 20">
            <a:extLst>
              <a:ext uri="{FF2B5EF4-FFF2-40B4-BE49-F238E27FC236}">
                <a16:creationId xmlns:a16="http://schemas.microsoft.com/office/drawing/2014/main" id="{0E557944-5084-C2A4-A296-ECEFD2FBFE7B}"/>
              </a:ext>
            </a:extLst>
          </p:cNvPr>
          <p:cNvGrpSpPr/>
          <p:nvPr/>
        </p:nvGrpSpPr>
        <p:grpSpPr>
          <a:xfrm>
            <a:off x="8955649" y="5747463"/>
            <a:ext cx="2066850" cy="1054345"/>
            <a:chOff x="8955649" y="5747463"/>
            <a:chExt cx="2066850" cy="1054345"/>
          </a:xfrm>
        </p:grpSpPr>
        <p:pic>
          <p:nvPicPr>
            <p:cNvPr id="191" name="Graphic 8">
              <a:extLst>
                <a:ext uri="{FF2B5EF4-FFF2-40B4-BE49-F238E27FC236}">
                  <a16:creationId xmlns:a16="http://schemas.microsoft.com/office/drawing/2014/main" id="{48BF7BAC-09F7-1C81-EAC3-39F714C053E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84937" y="5747463"/>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TextBox 6">
              <a:extLst>
                <a:ext uri="{FF2B5EF4-FFF2-40B4-BE49-F238E27FC236}">
                  <a16:creationId xmlns:a16="http://schemas.microsoft.com/office/drawing/2014/main" id="{86905C39-2C2E-96BA-DA3F-E7015401E446}"/>
                </a:ext>
              </a:extLst>
            </p:cNvPr>
            <p:cNvSpPr txBox="1">
              <a:spLocks noChangeArrowheads="1"/>
            </p:cNvSpPr>
            <p:nvPr/>
          </p:nvSpPr>
          <p:spPr bwMode="auto">
            <a:xfrm>
              <a:off x="8955649" y="6155477"/>
              <a:ext cx="2066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Data Lake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Raw Data</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D55E298C-59C7-2B51-3860-E2AE795FFBEB}"/>
              </a:ext>
            </a:extLst>
          </p:cNvPr>
          <p:cNvGrpSpPr/>
          <p:nvPr/>
        </p:nvGrpSpPr>
        <p:grpSpPr>
          <a:xfrm>
            <a:off x="5384359" y="1068714"/>
            <a:ext cx="1450389" cy="655988"/>
            <a:chOff x="5384359" y="1068714"/>
            <a:chExt cx="1450389" cy="655988"/>
          </a:xfrm>
        </p:grpSpPr>
        <p:pic>
          <p:nvPicPr>
            <p:cNvPr id="195" name="Graphic 10">
              <a:extLst>
                <a:ext uri="{FF2B5EF4-FFF2-40B4-BE49-F238E27FC236}">
                  <a16:creationId xmlns:a16="http://schemas.microsoft.com/office/drawing/2014/main" id="{B9DBDD5C-4CA1-916D-AB40-ED482D6D11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4919"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6">
              <a:extLst>
                <a:ext uri="{FF2B5EF4-FFF2-40B4-BE49-F238E27FC236}">
                  <a16:creationId xmlns:a16="http://schemas.microsoft.com/office/drawing/2014/main" id="{6A35448A-A981-AC4B-0F21-91F6A5AF88E4}"/>
                </a:ext>
              </a:extLst>
            </p:cNvPr>
            <p:cNvSpPr txBox="1">
              <a:spLocks noChangeArrowheads="1"/>
            </p:cNvSpPr>
            <p:nvPr/>
          </p:nvSpPr>
          <p:spPr bwMode="auto">
            <a:xfrm>
              <a:off x="5384359" y="144770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16" name="Group 15">
            <a:extLst>
              <a:ext uri="{FF2B5EF4-FFF2-40B4-BE49-F238E27FC236}">
                <a16:creationId xmlns:a16="http://schemas.microsoft.com/office/drawing/2014/main" id="{4180E32E-D61E-C189-7F08-1CDB37418442}"/>
              </a:ext>
            </a:extLst>
          </p:cNvPr>
          <p:cNvGrpSpPr/>
          <p:nvPr/>
        </p:nvGrpSpPr>
        <p:grpSpPr>
          <a:xfrm>
            <a:off x="9245340" y="3746733"/>
            <a:ext cx="1450389" cy="637099"/>
            <a:chOff x="9245340" y="3746733"/>
            <a:chExt cx="1450389" cy="637099"/>
          </a:xfrm>
        </p:grpSpPr>
        <p:pic>
          <p:nvPicPr>
            <p:cNvPr id="187" name="Graphic 10">
              <a:extLst>
                <a:ext uri="{FF2B5EF4-FFF2-40B4-BE49-F238E27FC236}">
                  <a16:creationId xmlns:a16="http://schemas.microsoft.com/office/drawing/2014/main" id="{6646FC58-350F-5BCE-232E-CCAFE39FB9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82769" y="3746733"/>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6">
              <a:extLst>
                <a:ext uri="{FF2B5EF4-FFF2-40B4-BE49-F238E27FC236}">
                  <a16:creationId xmlns:a16="http://schemas.microsoft.com/office/drawing/2014/main" id="{CFB20219-ECCB-ED72-23BE-2C44723984D3}"/>
                </a:ext>
              </a:extLst>
            </p:cNvPr>
            <p:cNvSpPr txBox="1">
              <a:spLocks noChangeArrowheads="1"/>
            </p:cNvSpPr>
            <p:nvPr/>
          </p:nvSpPr>
          <p:spPr bwMode="auto">
            <a:xfrm>
              <a:off x="9245340" y="4106833"/>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grpSp>
      <p:grpSp>
        <p:nvGrpSpPr>
          <p:cNvPr id="19" name="Group 18">
            <a:extLst>
              <a:ext uri="{FF2B5EF4-FFF2-40B4-BE49-F238E27FC236}">
                <a16:creationId xmlns:a16="http://schemas.microsoft.com/office/drawing/2014/main" id="{4FC40B66-DC32-9556-4154-71FD049D3D7A}"/>
              </a:ext>
            </a:extLst>
          </p:cNvPr>
          <p:cNvGrpSpPr/>
          <p:nvPr/>
        </p:nvGrpSpPr>
        <p:grpSpPr>
          <a:xfrm>
            <a:off x="8589233" y="1062370"/>
            <a:ext cx="2726939" cy="874151"/>
            <a:chOff x="8589233" y="1062370"/>
            <a:chExt cx="2726939" cy="874151"/>
          </a:xfrm>
        </p:grpSpPr>
        <p:pic>
          <p:nvPicPr>
            <p:cNvPr id="193" name="Graphic 23">
              <a:extLst>
                <a:ext uri="{FF2B5EF4-FFF2-40B4-BE49-F238E27FC236}">
                  <a16:creationId xmlns:a16="http://schemas.microsoft.com/office/drawing/2014/main" id="{7BA80ADC-1104-58CD-08A3-21F88808AA7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80382" y="1068714"/>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TextBox 6">
              <a:extLst>
                <a:ext uri="{FF2B5EF4-FFF2-40B4-BE49-F238E27FC236}">
                  <a16:creationId xmlns:a16="http://schemas.microsoft.com/office/drawing/2014/main" id="{387D1E2B-7E4C-2D7E-712E-81A4C7723C09}"/>
                </a:ext>
              </a:extLst>
            </p:cNvPr>
            <p:cNvSpPr txBox="1">
              <a:spLocks noChangeArrowheads="1"/>
            </p:cNvSpPr>
            <p:nvPr/>
          </p:nvSpPr>
          <p:spPr bwMode="auto">
            <a:xfrm>
              <a:off x="8589233" y="1460255"/>
              <a:ext cx="131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Invoices Table</a:t>
              </a:r>
            </a:p>
          </p:txBody>
        </p:sp>
        <p:pic>
          <p:nvPicPr>
            <p:cNvPr id="197" name="Graphic 23">
              <a:extLst>
                <a:ext uri="{FF2B5EF4-FFF2-40B4-BE49-F238E27FC236}">
                  <a16:creationId xmlns:a16="http://schemas.microsoft.com/office/drawing/2014/main" id="{EFDF1C58-79FB-9258-874A-A250B73B06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9628" y="1062370"/>
              <a:ext cx="375535" cy="37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6">
              <a:extLst>
                <a:ext uri="{FF2B5EF4-FFF2-40B4-BE49-F238E27FC236}">
                  <a16:creationId xmlns:a16="http://schemas.microsoft.com/office/drawing/2014/main" id="{6382F6C8-802B-EB90-5BD0-686075C25B85}"/>
                </a:ext>
              </a:extLst>
            </p:cNvPr>
            <p:cNvSpPr txBox="1">
              <a:spLocks noChangeArrowheads="1"/>
            </p:cNvSpPr>
            <p:nvPr/>
          </p:nvSpPr>
          <p:spPr bwMode="auto">
            <a:xfrm>
              <a:off x="9923348" y="1474856"/>
              <a:ext cx="1392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DynamoDB</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Customers Table</a:t>
              </a:r>
            </a:p>
          </p:txBody>
        </p:sp>
      </p:grpSp>
      <p:sp>
        <p:nvSpPr>
          <p:cNvPr id="202" name="P1 Write arrow">
            <a:extLst>
              <a:ext uri="{FF2B5EF4-FFF2-40B4-BE49-F238E27FC236}">
                <a16:creationId xmlns:a16="http://schemas.microsoft.com/office/drawing/2014/main" id="{18DFFAAA-5081-94EB-F6DE-1F236926A0A2}"/>
              </a:ext>
            </a:extLst>
          </p:cNvPr>
          <p:cNvSpPr/>
          <p:nvPr/>
        </p:nvSpPr>
        <p:spPr bwMode="auto">
          <a:xfrm>
            <a:off x="4727412"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P1 Write arrow">
            <a:extLst>
              <a:ext uri="{FF2B5EF4-FFF2-40B4-BE49-F238E27FC236}">
                <a16:creationId xmlns:a16="http://schemas.microsoft.com/office/drawing/2014/main" id="{0B38ABAB-F7B1-D0E8-9D6D-447A853E971A}"/>
              </a:ext>
            </a:extLst>
          </p:cNvPr>
          <p:cNvSpPr/>
          <p:nvPr/>
        </p:nvSpPr>
        <p:spPr bwMode="auto">
          <a:xfrm>
            <a:off x="4848585"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P1 Write arrow">
            <a:extLst>
              <a:ext uri="{FF2B5EF4-FFF2-40B4-BE49-F238E27FC236}">
                <a16:creationId xmlns:a16="http://schemas.microsoft.com/office/drawing/2014/main" id="{27F3C8B9-D995-1B83-4D1C-58E1A458D871}"/>
              </a:ext>
            </a:extLst>
          </p:cNvPr>
          <p:cNvSpPr/>
          <p:nvPr/>
        </p:nvSpPr>
        <p:spPr bwMode="auto">
          <a:xfrm>
            <a:off x="496975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P1 Write arrow">
            <a:extLst>
              <a:ext uri="{FF2B5EF4-FFF2-40B4-BE49-F238E27FC236}">
                <a16:creationId xmlns:a16="http://schemas.microsoft.com/office/drawing/2014/main" id="{14B1A2EA-4639-56F4-AB96-B26C0D393052}"/>
              </a:ext>
            </a:extLst>
          </p:cNvPr>
          <p:cNvSpPr/>
          <p:nvPr/>
        </p:nvSpPr>
        <p:spPr bwMode="auto">
          <a:xfrm>
            <a:off x="5090931"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P1 Write arrow">
            <a:extLst>
              <a:ext uri="{FF2B5EF4-FFF2-40B4-BE49-F238E27FC236}">
                <a16:creationId xmlns:a16="http://schemas.microsoft.com/office/drawing/2014/main" id="{0E6761F1-9365-A7DD-2544-4E28C3E61669}"/>
              </a:ext>
            </a:extLst>
          </p:cNvPr>
          <p:cNvSpPr/>
          <p:nvPr/>
        </p:nvSpPr>
        <p:spPr bwMode="auto">
          <a:xfrm>
            <a:off x="5212104"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P1 Write arrow">
            <a:extLst>
              <a:ext uri="{FF2B5EF4-FFF2-40B4-BE49-F238E27FC236}">
                <a16:creationId xmlns:a16="http://schemas.microsoft.com/office/drawing/2014/main" id="{92420F62-C2DC-5442-8FCA-3318992F4ED2}"/>
              </a:ext>
            </a:extLst>
          </p:cNvPr>
          <p:cNvSpPr/>
          <p:nvPr/>
        </p:nvSpPr>
        <p:spPr bwMode="auto">
          <a:xfrm>
            <a:off x="5333277"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P1 Write arrow">
            <a:extLst>
              <a:ext uri="{FF2B5EF4-FFF2-40B4-BE49-F238E27FC236}">
                <a16:creationId xmlns:a16="http://schemas.microsoft.com/office/drawing/2014/main" id="{47B9B3FE-3A01-C0D9-CF74-93E49171C50C}"/>
              </a:ext>
            </a:extLst>
          </p:cNvPr>
          <p:cNvSpPr/>
          <p:nvPr/>
        </p:nvSpPr>
        <p:spPr bwMode="auto">
          <a:xfrm>
            <a:off x="5454450"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P1 Write arrow">
            <a:extLst>
              <a:ext uri="{FF2B5EF4-FFF2-40B4-BE49-F238E27FC236}">
                <a16:creationId xmlns:a16="http://schemas.microsoft.com/office/drawing/2014/main" id="{8674FFBF-5AA7-0EF9-C57A-B2B6409D0C60}"/>
              </a:ext>
            </a:extLst>
          </p:cNvPr>
          <p:cNvSpPr/>
          <p:nvPr/>
        </p:nvSpPr>
        <p:spPr bwMode="auto">
          <a:xfrm>
            <a:off x="5575623"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P1 Write arrow">
            <a:extLst>
              <a:ext uri="{FF2B5EF4-FFF2-40B4-BE49-F238E27FC236}">
                <a16:creationId xmlns:a16="http://schemas.microsoft.com/office/drawing/2014/main" id="{002A15BD-83A3-22D1-E4DA-B95BB4E19BCB}"/>
              </a:ext>
            </a:extLst>
          </p:cNvPr>
          <p:cNvSpPr/>
          <p:nvPr/>
        </p:nvSpPr>
        <p:spPr bwMode="auto">
          <a:xfrm rot="5400000">
            <a:off x="6084758" y="2665697"/>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P1 Write arrow">
            <a:extLst>
              <a:ext uri="{FF2B5EF4-FFF2-40B4-BE49-F238E27FC236}">
                <a16:creationId xmlns:a16="http://schemas.microsoft.com/office/drawing/2014/main" id="{00596DCE-16D6-7735-2E5A-1737ABB58417}"/>
              </a:ext>
            </a:extLst>
          </p:cNvPr>
          <p:cNvSpPr/>
          <p:nvPr/>
        </p:nvSpPr>
        <p:spPr bwMode="auto">
          <a:xfrm rot="5400000">
            <a:off x="6084758" y="2724194"/>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P1 Write arrow">
            <a:extLst>
              <a:ext uri="{FF2B5EF4-FFF2-40B4-BE49-F238E27FC236}">
                <a16:creationId xmlns:a16="http://schemas.microsoft.com/office/drawing/2014/main" id="{771CB201-765F-9594-8C45-FDC0A52F011B}"/>
              </a:ext>
            </a:extLst>
          </p:cNvPr>
          <p:cNvSpPr/>
          <p:nvPr/>
        </p:nvSpPr>
        <p:spPr bwMode="auto">
          <a:xfrm rot="5400000">
            <a:off x="6084758" y="2782691"/>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P1 Write arrow">
            <a:extLst>
              <a:ext uri="{FF2B5EF4-FFF2-40B4-BE49-F238E27FC236}">
                <a16:creationId xmlns:a16="http://schemas.microsoft.com/office/drawing/2014/main" id="{58829D2E-5D6D-770A-4995-9F70DBB267B4}"/>
              </a:ext>
            </a:extLst>
          </p:cNvPr>
          <p:cNvSpPr/>
          <p:nvPr/>
        </p:nvSpPr>
        <p:spPr bwMode="auto">
          <a:xfrm rot="5400000">
            <a:off x="6084758" y="2841188"/>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P1 Write arrow">
            <a:extLst>
              <a:ext uri="{FF2B5EF4-FFF2-40B4-BE49-F238E27FC236}">
                <a16:creationId xmlns:a16="http://schemas.microsoft.com/office/drawing/2014/main" id="{BE6E7B8A-DDA6-DB61-DF53-61F512470122}"/>
              </a:ext>
            </a:extLst>
          </p:cNvPr>
          <p:cNvSpPr/>
          <p:nvPr/>
        </p:nvSpPr>
        <p:spPr bwMode="auto">
          <a:xfrm rot="5400000">
            <a:off x="6084758" y="289968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P1 Write arrow">
            <a:extLst>
              <a:ext uri="{FF2B5EF4-FFF2-40B4-BE49-F238E27FC236}">
                <a16:creationId xmlns:a16="http://schemas.microsoft.com/office/drawing/2014/main" id="{4037DBF1-D731-0A4C-C7AC-34782B8EC65F}"/>
              </a:ext>
            </a:extLst>
          </p:cNvPr>
          <p:cNvSpPr/>
          <p:nvPr/>
        </p:nvSpPr>
        <p:spPr bwMode="auto">
          <a:xfrm rot="5400000">
            <a:off x="6084758" y="2958182"/>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P1 Write arrow">
            <a:extLst>
              <a:ext uri="{FF2B5EF4-FFF2-40B4-BE49-F238E27FC236}">
                <a16:creationId xmlns:a16="http://schemas.microsoft.com/office/drawing/2014/main" id="{03BA5A11-077F-4B84-FDCA-B4CD0BD14857}"/>
              </a:ext>
            </a:extLst>
          </p:cNvPr>
          <p:cNvSpPr/>
          <p:nvPr/>
        </p:nvSpPr>
        <p:spPr bwMode="auto">
          <a:xfrm rot="5400000">
            <a:off x="6084758" y="3016679"/>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P1 Write arrow">
            <a:extLst>
              <a:ext uri="{FF2B5EF4-FFF2-40B4-BE49-F238E27FC236}">
                <a16:creationId xmlns:a16="http://schemas.microsoft.com/office/drawing/2014/main" id="{E8B04592-8788-B996-6C54-EC993ECD6D88}"/>
              </a:ext>
            </a:extLst>
          </p:cNvPr>
          <p:cNvSpPr/>
          <p:nvPr/>
        </p:nvSpPr>
        <p:spPr bwMode="auto">
          <a:xfrm rot="5400000">
            <a:off x="6084758" y="3075175"/>
            <a:ext cx="45719" cy="80412"/>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P1 Write arrow">
            <a:extLst>
              <a:ext uri="{FF2B5EF4-FFF2-40B4-BE49-F238E27FC236}">
                <a16:creationId xmlns:a16="http://schemas.microsoft.com/office/drawing/2014/main" id="{42D278DF-D4A3-C1B2-29F9-1D7083B668D5}"/>
              </a:ext>
            </a:extLst>
          </p:cNvPr>
          <p:cNvSpPr/>
          <p:nvPr/>
        </p:nvSpPr>
        <p:spPr bwMode="auto">
          <a:xfrm rot="5400000">
            <a:off x="6087306" y="3741794"/>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P1 Write arrow">
            <a:extLst>
              <a:ext uri="{FF2B5EF4-FFF2-40B4-BE49-F238E27FC236}">
                <a16:creationId xmlns:a16="http://schemas.microsoft.com/office/drawing/2014/main" id="{07A80129-1978-4E62-17A5-1CA502DF8028}"/>
              </a:ext>
            </a:extLst>
          </p:cNvPr>
          <p:cNvSpPr/>
          <p:nvPr/>
        </p:nvSpPr>
        <p:spPr bwMode="auto">
          <a:xfrm rot="5400000">
            <a:off x="6087306" y="3800291"/>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P1 Write arrow">
            <a:extLst>
              <a:ext uri="{FF2B5EF4-FFF2-40B4-BE49-F238E27FC236}">
                <a16:creationId xmlns:a16="http://schemas.microsoft.com/office/drawing/2014/main" id="{CC98550E-81A2-111B-A4C0-070EC5B34A66}"/>
              </a:ext>
            </a:extLst>
          </p:cNvPr>
          <p:cNvSpPr/>
          <p:nvPr/>
        </p:nvSpPr>
        <p:spPr bwMode="auto">
          <a:xfrm rot="5400000">
            <a:off x="6087306" y="3858788"/>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P1 Write arrow">
            <a:extLst>
              <a:ext uri="{FF2B5EF4-FFF2-40B4-BE49-F238E27FC236}">
                <a16:creationId xmlns:a16="http://schemas.microsoft.com/office/drawing/2014/main" id="{4F500D5B-8F18-69A1-D749-5B6EBB7BBE13}"/>
              </a:ext>
            </a:extLst>
          </p:cNvPr>
          <p:cNvSpPr/>
          <p:nvPr/>
        </p:nvSpPr>
        <p:spPr bwMode="auto">
          <a:xfrm rot="5400000">
            <a:off x="6087306" y="3917285"/>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P1 Write arrow">
            <a:extLst>
              <a:ext uri="{FF2B5EF4-FFF2-40B4-BE49-F238E27FC236}">
                <a16:creationId xmlns:a16="http://schemas.microsoft.com/office/drawing/2014/main" id="{9ACDA217-CC04-9DCE-E88D-270B8BC0F0B5}"/>
              </a:ext>
            </a:extLst>
          </p:cNvPr>
          <p:cNvSpPr/>
          <p:nvPr/>
        </p:nvSpPr>
        <p:spPr bwMode="auto">
          <a:xfrm rot="5400000">
            <a:off x="6087306" y="397578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P1 Write arrow">
            <a:extLst>
              <a:ext uri="{FF2B5EF4-FFF2-40B4-BE49-F238E27FC236}">
                <a16:creationId xmlns:a16="http://schemas.microsoft.com/office/drawing/2014/main" id="{A7BBCEF5-068E-4F7A-AB8D-066F9F96A5E8}"/>
              </a:ext>
            </a:extLst>
          </p:cNvPr>
          <p:cNvSpPr/>
          <p:nvPr/>
        </p:nvSpPr>
        <p:spPr bwMode="auto">
          <a:xfrm rot="5400000">
            <a:off x="6087306" y="4034279"/>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P1 Write arrow">
            <a:extLst>
              <a:ext uri="{FF2B5EF4-FFF2-40B4-BE49-F238E27FC236}">
                <a16:creationId xmlns:a16="http://schemas.microsoft.com/office/drawing/2014/main" id="{5CC34F46-3901-BF21-7BFF-14986B658FF2}"/>
              </a:ext>
            </a:extLst>
          </p:cNvPr>
          <p:cNvSpPr/>
          <p:nvPr/>
        </p:nvSpPr>
        <p:spPr bwMode="auto">
          <a:xfrm rot="5400000">
            <a:off x="6087306" y="4092776"/>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P1 Write arrow">
            <a:extLst>
              <a:ext uri="{FF2B5EF4-FFF2-40B4-BE49-F238E27FC236}">
                <a16:creationId xmlns:a16="http://schemas.microsoft.com/office/drawing/2014/main" id="{B00B1DE7-932A-433C-882C-E386F7D252FF}"/>
              </a:ext>
            </a:extLst>
          </p:cNvPr>
          <p:cNvSpPr/>
          <p:nvPr/>
        </p:nvSpPr>
        <p:spPr bwMode="auto">
          <a:xfrm rot="5400000">
            <a:off x="6087306" y="4151272"/>
            <a:ext cx="45719" cy="7531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P1 Write arrow">
            <a:extLst>
              <a:ext uri="{FF2B5EF4-FFF2-40B4-BE49-F238E27FC236}">
                <a16:creationId xmlns:a16="http://schemas.microsoft.com/office/drawing/2014/main" id="{FCD3D06F-877D-B9C2-657B-590A36714A29}"/>
              </a:ext>
            </a:extLst>
          </p:cNvPr>
          <p:cNvSpPr/>
          <p:nvPr/>
        </p:nvSpPr>
        <p:spPr bwMode="auto">
          <a:xfrm>
            <a:off x="6449812"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P1 Write arrow">
            <a:extLst>
              <a:ext uri="{FF2B5EF4-FFF2-40B4-BE49-F238E27FC236}">
                <a16:creationId xmlns:a16="http://schemas.microsoft.com/office/drawing/2014/main" id="{66D52710-C986-E8FD-BE60-812966547BDC}"/>
              </a:ext>
            </a:extLst>
          </p:cNvPr>
          <p:cNvSpPr/>
          <p:nvPr/>
        </p:nvSpPr>
        <p:spPr bwMode="auto">
          <a:xfrm>
            <a:off x="6625523"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P1 Write arrow">
            <a:extLst>
              <a:ext uri="{FF2B5EF4-FFF2-40B4-BE49-F238E27FC236}">
                <a16:creationId xmlns:a16="http://schemas.microsoft.com/office/drawing/2014/main" id="{9928B6AD-F566-CBF6-AE87-0FA5F9FDC11B}"/>
              </a:ext>
            </a:extLst>
          </p:cNvPr>
          <p:cNvSpPr/>
          <p:nvPr/>
        </p:nvSpPr>
        <p:spPr bwMode="auto">
          <a:xfrm>
            <a:off x="6801234"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P1 Write arrow">
            <a:extLst>
              <a:ext uri="{FF2B5EF4-FFF2-40B4-BE49-F238E27FC236}">
                <a16:creationId xmlns:a16="http://schemas.microsoft.com/office/drawing/2014/main" id="{E7D3B66B-2488-536E-1E81-6295F68E0BFC}"/>
              </a:ext>
            </a:extLst>
          </p:cNvPr>
          <p:cNvSpPr/>
          <p:nvPr/>
        </p:nvSpPr>
        <p:spPr bwMode="auto">
          <a:xfrm>
            <a:off x="6976945"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P1 Write arrow">
            <a:extLst>
              <a:ext uri="{FF2B5EF4-FFF2-40B4-BE49-F238E27FC236}">
                <a16:creationId xmlns:a16="http://schemas.microsoft.com/office/drawing/2014/main" id="{740DE678-F305-D419-D9E3-842BFEA1FA30}"/>
              </a:ext>
            </a:extLst>
          </p:cNvPr>
          <p:cNvSpPr/>
          <p:nvPr/>
        </p:nvSpPr>
        <p:spPr bwMode="auto">
          <a:xfrm>
            <a:off x="715265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P1 Write arrow">
            <a:extLst>
              <a:ext uri="{FF2B5EF4-FFF2-40B4-BE49-F238E27FC236}">
                <a16:creationId xmlns:a16="http://schemas.microsoft.com/office/drawing/2014/main" id="{692E2998-1BE4-E556-DA18-637B16DE963D}"/>
              </a:ext>
            </a:extLst>
          </p:cNvPr>
          <p:cNvSpPr/>
          <p:nvPr/>
        </p:nvSpPr>
        <p:spPr bwMode="auto">
          <a:xfrm>
            <a:off x="7328367"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P1 Write arrow">
            <a:extLst>
              <a:ext uri="{FF2B5EF4-FFF2-40B4-BE49-F238E27FC236}">
                <a16:creationId xmlns:a16="http://schemas.microsoft.com/office/drawing/2014/main" id="{16EC6CD8-FF71-A832-8B57-74EB7588444E}"/>
              </a:ext>
            </a:extLst>
          </p:cNvPr>
          <p:cNvSpPr/>
          <p:nvPr/>
        </p:nvSpPr>
        <p:spPr bwMode="auto">
          <a:xfrm>
            <a:off x="7504078"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P1 Write arrow">
            <a:extLst>
              <a:ext uri="{FF2B5EF4-FFF2-40B4-BE49-F238E27FC236}">
                <a16:creationId xmlns:a16="http://schemas.microsoft.com/office/drawing/2014/main" id="{5953514F-1DEE-513A-C1CE-386E5DF612FA}"/>
              </a:ext>
            </a:extLst>
          </p:cNvPr>
          <p:cNvSpPr/>
          <p:nvPr/>
        </p:nvSpPr>
        <p:spPr bwMode="auto">
          <a:xfrm>
            <a:off x="7679789"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1 Write arrow">
            <a:extLst>
              <a:ext uri="{FF2B5EF4-FFF2-40B4-BE49-F238E27FC236}">
                <a16:creationId xmlns:a16="http://schemas.microsoft.com/office/drawing/2014/main" id="{5324E241-C6E3-8B4C-5996-D84EA480A643}"/>
              </a:ext>
            </a:extLst>
          </p:cNvPr>
          <p:cNvSpPr/>
          <p:nvPr/>
        </p:nvSpPr>
        <p:spPr bwMode="auto">
          <a:xfrm>
            <a:off x="7855500"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1 Write arrow">
            <a:extLst>
              <a:ext uri="{FF2B5EF4-FFF2-40B4-BE49-F238E27FC236}">
                <a16:creationId xmlns:a16="http://schemas.microsoft.com/office/drawing/2014/main" id="{9A92415A-DB98-FDBE-CCF2-49E9F36BE56E}"/>
              </a:ext>
            </a:extLst>
          </p:cNvPr>
          <p:cNvSpPr/>
          <p:nvPr/>
        </p:nvSpPr>
        <p:spPr bwMode="auto">
          <a:xfrm>
            <a:off x="8031211"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P1 Write arrow">
            <a:extLst>
              <a:ext uri="{FF2B5EF4-FFF2-40B4-BE49-F238E27FC236}">
                <a16:creationId xmlns:a16="http://schemas.microsoft.com/office/drawing/2014/main" id="{A1166375-0ADD-BEE3-4389-6B1CE452F1CC}"/>
              </a:ext>
            </a:extLst>
          </p:cNvPr>
          <p:cNvSpPr/>
          <p:nvPr/>
        </p:nvSpPr>
        <p:spPr bwMode="auto">
          <a:xfrm>
            <a:off x="8206926" y="4432826"/>
            <a:ext cx="60728" cy="7501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P1 Write arrow">
            <a:extLst>
              <a:ext uri="{FF2B5EF4-FFF2-40B4-BE49-F238E27FC236}">
                <a16:creationId xmlns:a16="http://schemas.microsoft.com/office/drawing/2014/main" id="{E9B41380-42B4-A9E2-89D9-61A206773B21}"/>
              </a:ext>
            </a:extLst>
          </p:cNvPr>
          <p:cNvSpPr/>
          <p:nvPr/>
        </p:nvSpPr>
        <p:spPr bwMode="auto">
          <a:xfrm rot="20502007">
            <a:off x="8398376" y="432932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P1 Write arrow">
            <a:extLst>
              <a:ext uri="{FF2B5EF4-FFF2-40B4-BE49-F238E27FC236}">
                <a16:creationId xmlns:a16="http://schemas.microsoft.com/office/drawing/2014/main" id="{5FC6FA36-97ED-251C-56DC-FC9E1A5E714A}"/>
              </a:ext>
            </a:extLst>
          </p:cNvPr>
          <p:cNvSpPr/>
          <p:nvPr/>
        </p:nvSpPr>
        <p:spPr bwMode="auto">
          <a:xfrm rot="20502007">
            <a:off x="8547092" y="427310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P1 Write arrow">
            <a:extLst>
              <a:ext uri="{FF2B5EF4-FFF2-40B4-BE49-F238E27FC236}">
                <a16:creationId xmlns:a16="http://schemas.microsoft.com/office/drawing/2014/main" id="{EBF8E7A2-8526-9BFE-E141-F52B5274E013}"/>
              </a:ext>
            </a:extLst>
          </p:cNvPr>
          <p:cNvSpPr/>
          <p:nvPr/>
        </p:nvSpPr>
        <p:spPr bwMode="auto">
          <a:xfrm rot="20502007">
            <a:off x="8695808" y="421689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P1 Write arrow">
            <a:extLst>
              <a:ext uri="{FF2B5EF4-FFF2-40B4-BE49-F238E27FC236}">
                <a16:creationId xmlns:a16="http://schemas.microsoft.com/office/drawing/2014/main" id="{0E1A8432-1A1C-A981-8D5C-173529E2E120}"/>
              </a:ext>
            </a:extLst>
          </p:cNvPr>
          <p:cNvSpPr/>
          <p:nvPr/>
        </p:nvSpPr>
        <p:spPr bwMode="auto">
          <a:xfrm rot="20502007">
            <a:off x="8844524" y="4160678"/>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P1 Write arrow">
            <a:extLst>
              <a:ext uri="{FF2B5EF4-FFF2-40B4-BE49-F238E27FC236}">
                <a16:creationId xmlns:a16="http://schemas.microsoft.com/office/drawing/2014/main" id="{AFBE79D4-DA21-A1FE-2443-CB834CF196DB}"/>
              </a:ext>
            </a:extLst>
          </p:cNvPr>
          <p:cNvSpPr/>
          <p:nvPr/>
        </p:nvSpPr>
        <p:spPr bwMode="auto">
          <a:xfrm rot="20502007">
            <a:off x="8993240" y="4104464"/>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P1 Write arrow">
            <a:extLst>
              <a:ext uri="{FF2B5EF4-FFF2-40B4-BE49-F238E27FC236}">
                <a16:creationId xmlns:a16="http://schemas.microsoft.com/office/drawing/2014/main" id="{A51D7843-43EE-59A1-F42A-C3316059A8D5}"/>
              </a:ext>
            </a:extLst>
          </p:cNvPr>
          <p:cNvSpPr/>
          <p:nvPr/>
        </p:nvSpPr>
        <p:spPr bwMode="auto">
          <a:xfrm rot="20502007">
            <a:off x="9141956" y="4048250"/>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P1 Write arrow">
            <a:extLst>
              <a:ext uri="{FF2B5EF4-FFF2-40B4-BE49-F238E27FC236}">
                <a16:creationId xmlns:a16="http://schemas.microsoft.com/office/drawing/2014/main" id="{292B54C7-CF39-290D-E304-444C134CF3BD}"/>
              </a:ext>
            </a:extLst>
          </p:cNvPr>
          <p:cNvSpPr/>
          <p:nvPr/>
        </p:nvSpPr>
        <p:spPr bwMode="auto">
          <a:xfrm rot="20502007">
            <a:off x="9290672" y="3992036"/>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P1 Write arrow">
            <a:extLst>
              <a:ext uri="{FF2B5EF4-FFF2-40B4-BE49-F238E27FC236}">
                <a16:creationId xmlns:a16="http://schemas.microsoft.com/office/drawing/2014/main" id="{B55555D6-D27A-E3EE-F81F-6D90573CDB0C}"/>
              </a:ext>
            </a:extLst>
          </p:cNvPr>
          <p:cNvSpPr/>
          <p:nvPr/>
        </p:nvSpPr>
        <p:spPr bwMode="auto">
          <a:xfrm rot="20502007">
            <a:off x="9439386" y="3935822"/>
            <a:ext cx="69115" cy="78267"/>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P1 Write arrow">
            <a:extLst>
              <a:ext uri="{FF2B5EF4-FFF2-40B4-BE49-F238E27FC236}">
                <a16:creationId xmlns:a16="http://schemas.microsoft.com/office/drawing/2014/main" id="{F799ED99-B155-8EFA-C74E-DA58D69B4B54}"/>
              </a:ext>
            </a:extLst>
          </p:cNvPr>
          <p:cNvSpPr/>
          <p:nvPr/>
        </p:nvSpPr>
        <p:spPr bwMode="auto">
          <a:xfrm rot="15443116">
            <a:off x="9739225" y="346580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P1 Write arrow">
            <a:extLst>
              <a:ext uri="{FF2B5EF4-FFF2-40B4-BE49-F238E27FC236}">
                <a16:creationId xmlns:a16="http://schemas.microsoft.com/office/drawing/2014/main" id="{4ECFE762-9D5A-A12E-09E2-B2B73C2CCC5D}"/>
              </a:ext>
            </a:extLst>
          </p:cNvPr>
          <p:cNvSpPr/>
          <p:nvPr/>
        </p:nvSpPr>
        <p:spPr bwMode="auto">
          <a:xfrm rot="15443116">
            <a:off x="9699296" y="3257380"/>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P1 Write arrow">
            <a:extLst>
              <a:ext uri="{FF2B5EF4-FFF2-40B4-BE49-F238E27FC236}">
                <a16:creationId xmlns:a16="http://schemas.microsoft.com/office/drawing/2014/main" id="{01505DB9-B61E-6A07-55A6-8FF848FB930C}"/>
              </a:ext>
            </a:extLst>
          </p:cNvPr>
          <p:cNvSpPr/>
          <p:nvPr/>
        </p:nvSpPr>
        <p:spPr bwMode="auto">
          <a:xfrm rot="15443116">
            <a:off x="9659367" y="3048957"/>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P1 Write arrow">
            <a:extLst>
              <a:ext uri="{FF2B5EF4-FFF2-40B4-BE49-F238E27FC236}">
                <a16:creationId xmlns:a16="http://schemas.microsoft.com/office/drawing/2014/main" id="{9EC5DA72-993A-87E2-213F-C2A753060039}"/>
              </a:ext>
            </a:extLst>
          </p:cNvPr>
          <p:cNvSpPr/>
          <p:nvPr/>
        </p:nvSpPr>
        <p:spPr bwMode="auto">
          <a:xfrm rot="15443116">
            <a:off x="9619438" y="2840534"/>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P1 Write arrow">
            <a:extLst>
              <a:ext uri="{FF2B5EF4-FFF2-40B4-BE49-F238E27FC236}">
                <a16:creationId xmlns:a16="http://schemas.microsoft.com/office/drawing/2014/main" id="{288E8424-FBD0-3265-AAE1-17596496BEAC}"/>
              </a:ext>
            </a:extLst>
          </p:cNvPr>
          <p:cNvSpPr/>
          <p:nvPr/>
        </p:nvSpPr>
        <p:spPr bwMode="auto">
          <a:xfrm rot="15443116">
            <a:off x="9579509" y="2632111"/>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P1 Write arrow">
            <a:extLst>
              <a:ext uri="{FF2B5EF4-FFF2-40B4-BE49-F238E27FC236}">
                <a16:creationId xmlns:a16="http://schemas.microsoft.com/office/drawing/2014/main" id="{354B58A7-C615-EC74-A6AD-57FCB279C32B}"/>
              </a:ext>
            </a:extLst>
          </p:cNvPr>
          <p:cNvSpPr/>
          <p:nvPr/>
        </p:nvSpPr>
        <p:spPr bwMode="auto">
          <a:xfrm rot="15443116">
            <a:off x="9539580" y="2423688"/>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P1 Write arrow">
            <a:extLst>
              <a:ext uri="{FF2B5EF4-FFF2-40B4-BE49-F238E27FC236}">
                <a16:creationId xmlns:a16="http://schemas.microsoft.com/office/drawing/2014/main" id="{4C2E49D6-D6BB-3441-99DC-4BCF099C101E}"/>
              </a:ext>
            </a:extLst>
          </p:cNvPr>
          <p:cNvSpPr/>
          <p:nvPr/>
        </p:nvSpPr>
        <p:spPr bwMode="auto">
          <a:xfrm rot="15443116">
            <a:off x="9499651" y="2215265"/>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P1 Write arrow">
            <a:extLst>
              <a:ext uri="{FF2B5EF4-FFF2-40B4-BE49-F238E27FC236}">
                <a16:creationId xmlns:a16="http://schemas.microsoft.com/office/drawing/2014/main" id="{014C5F47-4FA3-FD01-51E8-015A96ECF9A2}"/>
              </a:ext>
            </a:extLst>
          </p:cNvPr>
          <p:cNvSpPr/>
          <p:nvPr/>
        </p:nvSpPr>
        <p:spPr bwMode="auto">
          <a:xfrm rot="15443116">
            <a:off x="9459722" y="2006842"/>
            <a:ext cx="68818" cy="97689"/>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P1 Write arrow">
            <a:extLst>
              <a:ext uri="{FF2B5EF4-FFF2-40B4-BE49-F238E27FC236}">
                <a16:creationId xmlns:a16="http://schemas.microsoft.com/office/drawing/2014/main" id="{473A56C5-9098-ECF6-9AE9-E4CECDFF9E43}"/>
              </a:ext>
            </a:extLst>
          </p:cNvPr>
          <p:cNvSpPr/>
          <p:nvPr/>
        </p:nvSpPr>
        <p:spPr bwMode="auto">
          <a:xfrm rot="16869417">
            <a:off x="10144842" y="346196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P1 Write arrow">
            <a:extLst>
              <a:ext uri="{FF2B5EF4-FFF2-40B4-BE49-F238E27FC236}">
                <a16:creationId xmlns:a16="http://schemas.microsoft.com/office/drawing/2014/main" id="{5248BE81-BDF3-85B3-D50A-49D163311C87}"/>
              </a:ext>
            </a:extLst>
          </p:cNvPr>
          <p:cNvSpPr/>
          <p:nvPr/>
        </p:nvSpPr>
        <p:spPr bwMode="auto">
          <a:xfrm rot="16869417">
            <a:off x="10184316" y="3249131"/>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P1 Write arrow">
            <a:extLst>
              <a:ext uri="{FF2B5EF4-FFF2-40B4-BE49-F238E27FC236}">
                <a16:creationId xmlns:a16="http://schemas.microsoft.com/office/drawing/2014/main" id="{36715537-0741-54A6-6244-76454BAE9BED}"/>
              </a:ext>
            </a:extLst>
          </p:cNvPr>
          <p:cNvSpPr/>
          <p:nvPr/>
        </p:nvSpPr>
        <p:spPr bwMode="auto">
          <a:xfrm rot="16869417">
            <a:off x="10223790" y="3036292"/>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P1 Write arrow">
            <a:extLst>
              <a:ext uri="{FF2B5EF4-FFF2-40B4-BE49-F238E27FC236}">
                <a16:creationId xmlns:a16="http://schemas.microsoft.com/office/drawing/2014/main" id="{72784741-6503-C139-F358-29B5F31BA1ED}"/>
              </a:ext>
            </a:extLst>
          </p:cNvPr>
          <p:cNvSpPr/>
          <p:nvPr/>
        </p:nvSpPr>
        <p:spPr bwMode="auto">
          <a:xfrm rot="16869417">
            <a:off x="10263264" y="2823453"/>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P1 Write arrow">
            <a:extLst>
              <a:ext uri="{FF2B5EF4-FFF2-40B4-BE49-F238E27FC236}">
                <a16:creationId xmlns:a16="http://schemas.microsoft.com/office/drawing/2014/main" id="{202E87D8-5E11-709F-5153-CD92F0919BE4}"/>
              </a:ext>
            </a:extLst>
          </p:cNvPr>
          <p:cNvSpPr/>
          <p:nvPr/>
        </p:nvSpPr>
        <p:spPr bwMode="auto">
          <a:xfrm rot="16869417">
            <a:off x="10302737" y="2610614"/>
            <a:ext cx="70329" cy="101475"/>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P1 Write arrow">
            <a:extLst>
              <a:ext uri="{FF2B5EF4-FFF2-40B4-BE49-F238E27FC236}">
                <a16:creationId xmlns:a16="http://schemas.microsoft.com/office/drawing/2014/main" id="{5D15B81D-E3C2-8343-1910-EFAE0ACD2AB4}"/>
              </a:ext>
            </a:extLst>
          </p:cNvPr>
          <p:cNvSpPr/>
          <p:nvPr/>
        </p:nvSpPr>
        <p:spPr bwMode="auto">
          <a:xfrm rot="16869417">
            <a:off x="10342212" y="2397775"/>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P1 Write arrow">
            <a:extLst>
              <a:ext uri="{FF2B5EF4-FFF2-40B4-BE49-F238E27FC236}">
                <a16:creationId xmlns:a16="http://schemas.microsoft.com/office/drawing/2014/main" id="{CDBE8AA9-6C0F-14EB-D860-1D912869AB3D}"/>
              </a:ext>
            </a:extLst>
          </p:cNvPr>
          <p:cNvSpPr/>
          <p:nvPr/>
        </p:nvSpPr>
        <p:spPr bwMode="auto">
          <a:xfrm rot="16869417">
            <a:off x="10381686" y="2184936"/>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P1 Write arrow">
            <a:extLst>
              <a:ext uri="{FF2B5EF4-FFF2-40B4-BE49-F238E27FC236}">
                <a16:creationId xmlns:a16="http://schemas.microsoft.com/office/drawing/2014/main" id="{5C0F86FF-0917-8CBF-E6ED-23CC309E98E1}"/>
              </a:ext>
            </a:extLst>
          </p:cNvPr>
          <p:cNvSpPr/>
          <p:nvPr/>
        </p:nvSpPr>
        <p:spPr bwMode="auto">
          <a:xfrm rot="16869417">
            <a:off x="10421160" y="1972097"/>
            <a:ext cx="70329" cy="10147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P1 Write arrow">
            <a:extLst>
              <a:ext uri="{FF2B5EF4-FFF2-40B4-BE49-F238E27FC236}">
                <a16:creationId xmlns:a16="http://schemas.microsoft.com/office/drawing/2014/main" id="{4E4BF682-AF6B-B5C4-02EC-4A9FBEBEDF90}"/>
              </a:ext>
            </a:extLst>
          </p:cNvPr>
          <p:cNvSpPr/>
          <p:nvPr/>
        </p:nvSpPr>
        <p:spPr bwMode="auto">
          <a:xfrm rot="808584">
            <a:off x="8408804" y="452136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P1 Write arrow">
            <a:extLst>
              <a:ext uri="{FF2B5EF4-FFF2-40B4-BE49-F238E27FC236}">
                <a16:creationId xmlns:a16="http://schemas.microsoft.com/office/drawing/2014/main" id="{6A570E36-7754-4091-3D41-B55BC1E8C8AD}"/>
              </a:ext>
            </a:extLst>
          </p:cNvPr>
          <p:cNvSpPr/>
          <p:nvPr/>
        </p:nvSpPr>
        <p:spPr bwMode="auto">
          <a:xfrm rot="808584">
            <a:off x="8559282" y="455767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P1 Write arrow">
            <a:extLst>
              <a:ext uri="{FF2B5EF4-FFF2-40B4-BE49-F238E27FC236}">
                <a16:creationId xmlns:a16="http://schemas.microsoft.com/office/drawing/2014/main" id="{8F424454-0576-57FD-4398-F577E0446090}"/>
              </a:ext>
            </a:extLst>
          </p:cNvPr>
          <p:cNvSpPr/>
          <p:nvPr/>
        </p:nvSpPr>
        <p:spPr bwMode="auto">
          <a:xfrm rot="808584">
            <a:off x="8709760" y="459398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P1 Write arrow">
            <a:extLst>
              <a:ext uri="{FF2B5EF4-FFF2-40B4-BE49-F238E27FC236}">
                <a16:creationId xmlns:a16="http://schemas.microsoft.com/office/drawing/2014/main" id="{41D3399C-08AE-75DF-409D-D7B09F82B967}"/>
              </a:ext>
            </a:extLst>
          </p:cNvPr>
          <p:cNvSpPr/>
          <p:nvPr/>
        </p:nvSpPr>
        <p:spPr bwMode="auto">
          <a:xfrm rot="808584">
            <a:off x="8860238" y="4630299"/>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P1 Write arrow">
            <a:extLst>
              <a:ext uri="{FF2B5EF4-FFF2-40B4-BE49-F238E27FC236}">
                <a16:creationId xmlns:a16="http://schemas.microsoft.com/office/drawing/2014/main" id="{89FC9606-ABC8-5ABF-6450-63BC963D53B8}"/>
              </a:ext>
            </a:extLst>
          </p:cNvPr>
          <p:cNvSpPr/>
          <p:nvPr/>
        </p:nvSpPr>
        <p:spPr bwMode="auto">
          <a:xfrm rot="808584">
            <a:off x="9010716" y="4666611"/>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P1 Write arrow">
            <a:extLst>
              <a:ext uri="{FF2B5EF4-FFF2-40B4-BE49-F238E27FC236}">
                <a16:creationId xmlns:a16="http://schemas.microsoft.com/office/drawing/2014/main" id="{F745398A-8FD2-EB58-1EE8-AD454D27CCC4}"/>
              </a:ext>
            </a:extLst>
          </p:cNvPr>
          <p:cNvSpPr/>
          <p:nvPr/>
        </p:nvSpPr>
        <p:spPr bwMode="auto">
          <a:xfrm rot="808584">
            <a:off x="9161194" y="4702923"/>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P1 Write arrow">
            <a:extLst>
              <a:ext uri="{FF2B5EF4-FFF2-40B4-BE49-F238E27FC236}">
                <a16:creationId xmlns:a16="http://schemas.microsoft.com/office/drawing/2014/main" id="{E77E2575-6AD7-506C-C63B-445AE12F8E34}"/>
              </a:ext>
            </a:extLst>
          </p:cNvPr>
          <p:cNvSpPr/>
          <p:nvPr/>
        </p:nvSpPr>
        <p:spPr bwMode="auto">
          <a:xfrm rot="808584">
            <a:off x="9311672" y="4739235"/>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P1 Write arrow">
            <a:extLst>
              <a:ext uri="{FF2B5EF4-FFF2-40B4-BE49-F238E27FC236}">
                <a16:creationId xmlns:a16="http://schemas.microsoft.com/office/drawing/2014/main" id="{63DBDE1B-5E3A-6FF8-AF8B-0676740034BA}"/>
              </a:ext>
            </a:extLst>
          </p:cNvPr>
          <p:cNvSpPr/>
          <p:nvPr/>
        </p:nvSpPr>
        <p:spPr bwMode="auto">
          <a:xfrm rot="808584">
            <a:off x="9462153" y="4775547"/>
            <a:ext cx="66570" cy="8301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P1 Write arrow">
            <a:extLst>
              <a:ext uri="{FF2B5EF4-FFF2-40B4-BE49-F238E27FC236}">
                <a16:creationId xmlns:a16="http://schemas.microsoft.com/office/drawing/2014/main" id="{00E61DA8-82BD-0790-3A86-09ACF6BEB3F7}"/>
              </a:ext>
            </a:extLst>
          </p:cNvPr>
          <p:cNvSpPr/>
          <p:nvPr/>
        </p:nvSpPr>
        <p:spPr bwMode="auto">
          <a:xfrm rot="5400000">
            <a:off x="9929457" y="5247195"/>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P1 Write arrow">
            <a:extLst>
              <a:ext uri="{FF2B5EF4-FFF2-40B4-BE49-F238E27FC236}">
                <a16:creationId xmlns:a16="http://schemas.microsoft.com/office/drawing/2014/main" id="{546A70B1-9092-3165-7F7B-D461D2A02B20}"/>
              </a:ext>
            </a:extLst>
          </p:cNvPr>
          <p:cNvSpPr/>
          <p:nvPr/>
        </p:nvSpPr>
        <p:spPr bwMode="auto">
          <a:xfrm rot="5400000">
            <a:off x="9929457" y="5308284"/>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P1 Write arrow">
            <a:extLst>
              <a:ext uri="{FF2B5EF4-FFF2-40B4-BE49-F238E27FC236}">
                <a16:creationId xmlns:a16="http://schemas.microsoft.com/office/drawing/2014/main" id="{8F5BE127-94AD-F84A-7AE3-5F6A15926570}"/>
              </a:ext>
            </a:extLst>
          </p:cNvPr>
          <p:cNvSpPr/>
          <p:nvPr/>
        </p:nvSpPr>
        <p:spPr bwMode="auto">
          <a:xfrm rot="5400000">
            <a:off x="9929457" y="5369373"/>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P1 Write arrow">
            <a:extLst>
              <a:ext uri="{FF2B5EF4-FFF2-40B4-BE49-F238E27FC236}">
                <a16:creationId xmlns:a16="http://schemas.microsoft.com/office/drawing/2014/main" id="{D483D787-239C-ED46-AB0B-2965C6AC92D7}"/>
              </a:ext>
            </a:extLst>
          </p:cNvPr>
          <p:cNvSpPr/>
          <p:nvPr/>
        </p:nvSpPr>
        <p:spPr bwMode="auto">
          <a:xfrm rot="5400000">
            <a:off x="9929457" y="5430462"/>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P1 Write arrow">
            <a:extLst>
              <a:ext uri="{FF2B5EF4-FFF2-40B4-BE49-F238E27FC236}">
                <a16:creationId xmlns:a16="http://schemas.microsoft.com/office/drawing/2014/main" id="{EDD9346E-E150-AC47-B937-4E5D5CBFB6E3}"/>
              </a:ext>
            </a:extLst>
          </p:cNvPr>
          <p:cNvSpPr/>
          <p:nvPr/>
        </p:nvSpPr>
        <p:spPr bwMode="auto">
          <a:xfrm rot="5400000">
            <a:off x="9929457" y="549155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P1 Write arrow">
            <a:extLst>
              <a:ext uri="{FF2B5EF4-FFF2-40B4-BE49-F238E27FC236}">
                <a16:creationId xmlns:a16="http://schemas.microsoft.com/office/drawing/2014/main" id="{EAA94136-7C52-B7B3-29AE-52B2836F8A65}"/>
              </a:ext>
            </a:extLst>
          </p:cNvPr>
          <p:cNvSpPr/>
          <p:nvPr/>
        </p:nvSpPr>
        <p:spPr bwMode="auto">
          <a:xfrm rot="5400000">
            <a:off x="9929457" y="5552640"/>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P1 Write arrow">
            <a:extLst>
              <a:ext uri="{FF2B5EF4-FFF2-40B4-BE49-F238E27FC236}">
                <a16:creationId xmlns:a16="http://schemas.microsoft.com/office/drawing/2014/main" id="{260944B5-2A75-119F-71E7-9201BDE858D8}"/>
              </a:ext>
            </a:extLst>
          </p:cNvPr>
          <p:cNvSpPr/>
          <p:nvPr/>
        </p:nvSpPr>
        <p:spPr bwMode="auto">
          <a:xfrm rot="5400000">
            <a:off x="9929457" y="5613729"/>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P1 Write arrow">
            <a:extLst>
              <a:ext uri="{FF2B5EF4-FFF2-40B4-BE49-F238E27FC236}">
                <a16:creationId xmlns:a16="http://schemas.microsoft.com/office/drawing/2014/main" id="{9C4E6672-B3D2-DEC2-8CCF-C5DD3EC73583}"/>
              </a:ext>
            </a:extLst>
          </p:cNvPr>
          <p:cNvSpPr/>
          <p:nvPr/>
        </p:nvSpPr>
        <p:spPr bwMode="auto">
          <a:xfrm rot="5400000">
            <a:off x="9929457" y="5674821"/>
            <a:ext cx="47513" cy="59731"/>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P1 Write arrow">
            <a:extLst>
              <a:ext uri="{FF2B5EF4-FFF2-40B4-BE49-F238E27FC236}">
                <a16:creationId xmlns:a16="http://schemas.microsoft.com/office/drawing/2014/main" id="{A35B9EAE-244B-97B1-8B04-3481C1BD1D56}"/>
              </a:ext>
            </a:extLst>
          </p:cNvPr>
          <p:cNvSpPr/>
          <p:nvPr/>
        </p:nvSpPr>
        <p:spPr bwMode="auto">
          <a:xfrm rot="5400000">
            <a:off x="6063107" y="4827237"/>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P1 Write arrow">
            <a:extLst>
              <a:ext uri="{FF2B5EF4-FFF2-40B4-BE49-F238E27FC236}">
                <a16:creationId xmlns:a16="http://schemas.microsoft.com/office/drawing/2014/main" id="{C578A928-A2BC-95C9-2F43-9E61969EF8C6}"/>
              </a:ext>
            </a:extLst>
          </p:cNvPr>
          <p:cNvSpPr/>
          <p:nvPr/>
        </p:nvSpPr>
        <p:spPr bwMode="auto">
          <a:xfrm rot="5400000">
            <a:off x="6063107" y="491356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P1 Write arrow">
            <a:extLst>
              <a:ext uri="{FF2B5EF4-FFF2-40B4-BE49-F238E27FC236}">
                <a16:creationId xmlns:a16="http://schemas.microsoft.com/office/drawing/2014/main" id="{8728D398-539C-5DF2-796B-5F3274C4F706}"/>
              </a:ext>
            </a:extLst>
          </p:cNvPr>
          <p:cNvSpPr/>
          <p:nvPr/>
        </p:nvSpPr>
        <p:spPr bwMode="auto">
          <a:xfrm rot="5400000">
            <a:off x="6063107" y="4999883"/>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P1 Write arrow">
            <a:extLst>
              <a:ext uri="{FF2B5EF4-FFF2-40B4-BE49-F238E27FC236}">
                <a16:creationId xmlns:a16="http://schemas.microsoft.com/office/drawing/2014/main" id="{48B70149-42EF-A34F-F2D2-15B7C8DB80D2}"/>
              </a:ext>
            </a:extLst>
          </p:cNvPr>
          <p:cNvSpPr/>
          <p:nvPr/>
        </p:nvSpPr>
        <p:spPr bwMode="auto">
          <a:xfrm rot="5400000">
            <a:off x="6063107" y="5086205"/>
            <a:ext cx="65786"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P1 Write arrow">
            <a:extLst>
              <a:ext uri="{FF2B5EF4-FFF2-40B4-BE49-F238E27FC236}">
                <a16:creationId xmlns:a16="http://schemas.microsoft.com/office/drawing/2014/main" id="{BA181835-34FF-4067-46C5-9EB5C4441CA0}"/>
              </a:ext>
            </a:extLst>
          </p:cNvPr>
          <p:cNvSpPr/>
          <p:nvPr/>
        </p:nvSpPr>
        <p:spPr bwMode="auto">
          <a:xfrm rot="5400000">
            <a:off x="6063107" y="5172529"/>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P1 Write arrow">
            <a:extLst>
              <a:ext uri="{FF2B5EF4-FFF2-40B4-BE49-F238E27FC236}">
                <a16:creationId xmlns:a16="http://schemas.microsoft.com/office/drawing/2014/main" id="{258B0AAF-D4E6-59BE-8D87-2535795AA6B8}"/>
              </a:ext>
            </a:extLst>
          </p:cNvPr>
          <p:cNvSpPr/>
          <p:nvPr/>
        </p:nvSpPr>
        <p:spPr bwMode="auto">
          <a:xfrm rot="5400000">
            <a:off x="6063107" y="5258852"/>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P1 Write arrow">
            <a:extLst>
              <a:ext uri="{FF2B5EF4-FFF2-40B4-BE49-F238E27FC236}">
                <a16:creationId xmlns:a16="http://schemas.microsoft.com/office/drawing/2014/main" id="{7978AC7C-9677-4663-8F33-476477DC2974}"/>
              </a:ext>
            </a:extLst>
          </p:cNvPr>
          <p:cNvSpPr/>
          <p:nvPr/>
        </p:nvSpPr>
        <p:spPr bwMode="auto">
          <a:xfrm rot="5400000">
            <a:off x="6063107" y="5345175"/>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P1 Write arrow">
            <a:extLst>
              <a:ext uri="{FF2B5EF4-FFF2-40B4-BE49-F238E27FC236}">
                <a16:creationId xmlns:a16="http://schemas.microsoft.com/office/drawing/2014/main" id="{EB582362-8A75-CC34-6BA4-6C2A7A7E90D7}"/>
              </a:ext>
            </a:extLst>
          </p:cNvPr>
          <p:cNvSpPr/>
          <p:nvPr/>
        </p:nvSpPr>
        <p:spPr bwMode="auto">
          <a:xfrm rot="5400000">
            <a:off x="6063107" y="5431500"/>
            <a:ext cx="65785" cy="77750"/>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P1 Write arrow">
            <a:extLst>
              <a:ext uri="{FF2B5EF4-FFF2-40B4-BE49-F238E27FC236}">
                <a16:creationId xmlns:a16="http://schemas.microsoft.com/office/drawing/2014/main" id="{ADCDF228-4B00-5394-F6BA-EAD7903C88BD}"/>
              </a:ext>
            </a:extLst>
          </p:cNvPr>
          <p:cNvSpPr/>
          <p:nvPr/>
        </p:nvSpPr>
        <p:spPr bwMode="auto">
          <a:xfrm rot="10800000">
            <a:off x="568709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P1 Write arrow">
            <a:extLst>
              <a:ext uri="{FF2B5EF4-FFF2-40B4-BE49-F238E27FC236}">
                <a16:creationId xmlns:a16="http://schemas.microsoft.com/office/drawing/2014/main" id="{1F2D0AA3-0B0A-E9A8-3BE1-A8975EB14C84}"/>
              </a:ext>
            </a:extLst>
          </p:cNvPr>
          <p:cNvSpPr/>
          <p:nvPr/>
        </p:nvSpPr>
        <p:spPr bwMode="auto">
          <a:xfrm rot="10800000">
            <a:off x="5519711"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P1 Write arrow">
            <a:extLst>
              <a:ext uri="{FF2B5EF4-FFF2-40B4-BE49-F238E27FC236}">
                <a16:creationId xmlns:a16="http://schemas.microsoft.com/office/drawing/2014/main" id="{7CA335F4-9B33-7AB0-ECED-34126B443CC4}"/>
              </a:ext>
            </a:extLst>
          </p:cNvPr>
          <p:cNvSpPr/>
          <p:nvPr/>
        </p:nvSpPr>
        <p:spPr bwMode="auto">
          <a:xfrm rot="10800000">
            <a:off x="5352330"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P1 Write arrow">
            <a:extLst>
              <a:ext uri="{FF2B5EF4-FFF2-40B4-BE49-F238E27FC236}">
                <a16:creationId xmlns:a16="http://schemas.microsoft.com/office/drawing/2014/main" id="{480AC545-BE26-BA17-FC5C-A56AF4FF5AD6}"/>
              </a:ext>
            </a:extLst>
          </p:cNvPr>
          <p:cNvSpPr/>
          <p:nvPr/>
        </p:nvSpPr>
        <p:spPr bwMode="auto">
          <a:xfrm rot="10800000">
            <a:off x="5184949"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P1 Write arrow">
            <a:extLst>
              <a:ext uri="{FF2B5EF4-FFF2-40B4-BE49-F238E27FC236}">
                <a16:creationId xmlns:a16="http://schemas.microsoft.com/office/drawing/2014/main" id="{7A119B8B-8332-AB4B-C6AF-3833A97AD38C}"/>
              </a:ext>
            </a:extLst>
          </p:cNvPr>
          <p:cNvSpPr/>
          <p:nvPr/>
        </p:nvSpPr>
        <p:spPr bwMode="auto">
          <a:xfrm rot="10800000">
            <a:off x="5017568"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P1 Write arrow">
            <a:extLst>
              <a:ext uri="{FF2B5EF4-FFF2-40B4-BE49-F238E27FC236}">
                <a16:creationId xmlns:a16="http://schemas.microsoft.com/office/drawing/2014/main" id="{D6299A58-AB89-CC26-9285-6118A35D3DC4}"/>
              </a:ext>
            </a:extLst>
          </p:cNvPr>
          <p:cNvSpPr/>
          <p:nvPr/>
        </p:nvSpPr>
        <p:spPr bwMode="auto">
          <a:xfrm rot="10800000">
            <a:off x="4850187"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P1 Write arrow">
            <a:extLst>
              <a:ext uri="{FF2B5EF4-FFF2-40B4-BE49-F238E27FC236}">
                <a16:creationId xmlns:a16="http://schemas.microsoft.com/office/drawing/2014/main" id="{24D7402B-4353-DD65-B94F-45798D6C08D0}"/>
              </a:ext>
            </a:extLst>
          </p:cNvPr>
          <p:cNvSpPr/>
          <p:nvPr/>
        </p:nvSpPr>
        <p:spPr bwMode="auto">
          <a:xfrm rot="10800000">
            <a:off x="4682806"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P1 Write arrow">
            <a:extLst>
              <a:ext uri="{FF2B5EF4-FFF2-40B4-BE49-F238E27FC236}">
                <a16:creationId xmlns:a16="http://schemas.microsoft.com/office/drawing/2014/main" id="{97C259A6-5C7F-41AD-7BCF-7505A1B53EF7}"/>
              </a:ext>
            </a:extLst>
          </p:cNvPr>
          <p:cNvSpPr/>
          <p:nvPr/>
        </p:nvSpPr>
        <p:spPr bwMode="auto">
          <a:xfrm rot="10800000">
            <a:off x="4515425" y="5729986"/>
            <a:ext cx="91851" cy="81426"/>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P1 Write arrow">
            <a:extLst>
              <a:ext uri="{FF2B5EF4-FFF2-40B4-BE49-F238E27FC236}">
                <a16:creationId xmlns:a16="http://schemas.microsoft.com/office/drawing/2014/main" id="{8626E0D2-81B1-FBD3-B7F8-C5ED994062AB}"/>
              </a:ext>
            </a:extLst>
          </p:cNvPr>
          <p:cNvSpPr/>
          <p:nvPr/>
        </p:nvSpPr>
        <p:spPr bwMode="auto">
          <a:xfrm rot="10800000">
            <a:off x="389458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P1 Write arrow">
            <a:extLst>
              <a:ext uri="{FF2B5EF4-FFF2-40B4-BE49-F238E27FC236}">
                <a16:creationId xmlns:a16="http://schemas.microsoft.com/office/drawing/2014/main" id="{3AA94995-08BA-DDA5-A2CA-6B5A8F9A0B44}"/>
              </a:ext>
            </a:extLst>
          </p:cNvPr>
          <p:cNvSpPr/>
          <p:nvPr/>
        </p:nvSpPr>
        <p:spPr bwMode="auto">
          <a:xfrm rot="10800000">
            <a:off x="375247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P1 Write arrow">
            <a:extLst>
              <a:ext uri="{FF2B5EF4-FFF2-40B4-BE49-F238E27FC236}">
                <a16:creationId xmlns:a16="http://schemas.microsoft.com/office/drawing/2014/main" id="{DE2761F5-6AC5-C7FA-47C5-63F7B2891008}"/>
              </a:ext>
            </a:extLst>
          </p:cNvPr>
          <p:cNvSpPr/>
          <p:nvPr/>
        </p:nvSpPr>
        <p:spPr bwMode="auto">
          <a:xfrm rot="10800000">
            <a:off x="361036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P1 Write arrow">
            <a:extLst>
              <a:ext uri="{FF2B5EF4-FFF2-40B4-BE49-F238E27FC236}">
                <a16:creationId xmlns:a16="http://schemas.microsoft.com/office/drawing/2014/main" id="{B763CABA-4C18-5A77-9C36-98AA0EDC2605}"/>
              </a:ext>
            </a:extLst>
          </p:cNvPr>
          <p:cNvSpPr/>
          <p:nvPr/>
        </p:nvSpPr>
        <p:spPr bwMode="auto">
          <a:xfrm rot="10800000">
            <a:off x="3468260"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P1 Write arrow">
            <a:extLst>
              <a:ext uri="{FF2B5EF4-FFF2-40B4-BE49-F238E27FC236}">
                <a16:creationId xmlns:a16="http://schemas.microsoft.com/office/drawing/2014/main" id="{22C1A670-9531-968D-D809-E53032350B16}"/>
              </a:ext>
            </a:extLst>
          </p:cNvPr>
          <p:cNvSpPr/>
          <p:nvPr/>
        </p:nvSpPr>
        <p:spPr bwMode="auto">
          <a:xfrm rot="10800000">
            <a:off x="3326152"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P1 Write arrow">
            <a:extLst>
              <a:ext uri="{FF2B5EF4-FFF2-40B4-BE49-F238E27FC236}">
                <a16:creationId xmlns:a16="http://schemas.microsoft.com/office/drawing/2014/main" id="{ABD5F393-4DFF-159F-9B48-C471909145A4}"/>
              </a:ext>
            </a:extLst>
          </p:cNvPr>
          <p:cNvSpPr/>
          <p:nvPr/>
        </p:nvSpPr>
        <p:spPr bwMode="auto">
          <a:xfrm rot="10800000">
            <a:off x="3184044"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P1 Write arrow">
            <a:extLst>
              <a:ext uri="{FF2B5EF4-FFF2-40B4-BE49-F238E27FC236}">
                <a16:creationId xmlns:a16="http://schemas.microsoft.com/office/drawing/2014/main" id="{37AF55D5-74E5-583D-FC25-1421286245B2}"/>
              </a:ext>
            </a:extLst>
          </p:cNvPr>
          <p:cNvSpPr/>
          <p:nvPr/>
        </p:nvSpPr>
        <p:spPr bwMode="auto">
          <a:xfrm rot="10800000">
            <a:off x="3041936"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P1 Write arrow">
            <a:extLst>
              <a:ext uri="{FF2B5EF4-FFF2-40B4-BE49-F238E27FC236}">
                <a16:creationId xmlns:a16="http://schemas.microsoft.com/office/drawing/2014/main" id="{B324B0EC-4A2C-C16E-EE54-FD5FCDCF287C}"/>
              </a:ext>
            </a:extLst>
          </p:cNvPr>
          <p:cNvSpPr/>
          <p:nvPr/>
        </p:nvSpPr>
        <p:spPr bwMode="auto">
          <a:xfrm rot="10800000">
            <a:off x="2899828" y="5726753"/>
            <a:ext cx="97718" cy="8142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416BAAD2-9569-F9C8-5215-03499631388F}"/>
              </a:ext>
            </a:extLst>
          </p:cNvPr>
          <p:cNvGrpSpPr/>
          <p:nvPr/>
        </p:nvGrpSpPr>
        <p:grpSpPr>
          <a:xfrm>
            <a:off x="2114011" y="3701497"/>
            <a:ext cx="5422256" cy="2926206"/>
            <a:chOff x="2114011" y="3701497"/>
            <a:chExt cx="5422256" cy="2926206"/>
          </a:xfrm>
        </p:grpSpPr>
        <p:pic>
          <p:nvPicPr>
            <p:cNvPr id="174" name="Graphic 12">
              <a:extLst>
                <a:ext uri="{FF2B5EF4-FFF2-40B4-BE49-F238E27FC236}">
                  <a16:creationId xmlns:a16="http://schemas.microsoft.com/office/drawing/2014/main" id="{43675DA1-5B2C-D9AD-3841-2EBC8A6B8D8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02628" y="5559346"/>
              <a:ext cx="410132" cy="41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6">
              <a:extLst>
                <a:ext uri="{FF2B5EF4-FFF2-40B4-BE49-F238E27FC236}">
                  <a16:creationId xmlns:a16="http://schemas.microsoft.com/office/drawing/2014/main" id="{BDB91F07-DEDA-4EB9-E175-83F0AC7E6A4F}"/>
                </a:ext>
              </a:extLst>
            </p:cNvPr>
            <p:cNvSpPr txBox="1">
              <a:spLocks noChangeArrowheads="1"/>
            </p:cNvSpPr>
            <p:nvPr/>
          </p:nvSpPr>
          <p:spPr bwMode="auto">
            <a:xfrm>
              <a:off x="4657760" y="5995072"/>
              <a:ext cx="2878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Kinesis Firehose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Delivery Streams</a:t>
              </a:r>
            </a:p>
          </p:txBody>
        </p:sp>
        <p:pic>
          <p:nvPicPr>
            <p:cNvPr id="176" name="Graphic 8">
              <a:extLst>
                <a:ext uri="{FF2B5EF4-FFF2-40B4-BE49-F238E27FC236}">
                  <a16:creationId xmlns:a16="http://schemas.microsoft.com/office/drawing/2014/main" id="{B78F8354-8C95-B509-4DF5-0753AD0BCA3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72625" y="5580794"/>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6">
              <a:extLst>
                <a:ext uri="{FF2B5EF4-FFF2-40B4-BE49-F238E27FC236}">
                  <a16:creationId xmlns:a16="http://schemas.microsoft.com/office/drawing/2014/main" id="{AE5A1F38-7879-7166-4F33-D95D53DF3B91}"/>
                </a:ext>
              </a:extLst>
            </p:cNvPr>
            <p:cNvSpPr txBox="1">
              <a:spLocks noChangeArrowheads="1"/>
            </p:cNvSpPr>
            <p:nvPr/>
          </p:nvSpPr>
          <p:spPr bwMode="auto">
            <a:xfrm>
              <a:off x="3617609" y="5981372"/>
              <a:ext cx="1294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Temp Storage</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78" name="Graphic 23">
              <a:extLst>
                <a:ext uri="{FF2B5EF4-FFF2-40B4-BE49-F238E27FC236}">
                  <a16:creationId xmlns:a16="http://schemas.microsoft.com/office/drawing/2014/main" id="{F76C9675-B7AD-3101-5D2B-AC2B4372BA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68385" y="5556791"/>
              <a:ext cx="384083" cy="38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6">
              <a:extLst>
                <a:ext uri="{FF2B5EF4-FFF2-40B4-BE49-F238E27FC236}">
                  <a16:creationId xmlns:a16="http://schemas.microsoft.com/office/drawing/2014/main" id="{9D81D790-CC31-D891-4C2A-70DECFC07025}"/>
                </a:ext>
              </a:extLst>
            </p:cNvPr>
            <p:cNvSpPr txBox="1">
              <a:spLocks noChangeArrowheads="1"/>
            </p:cNvSpPr>
            <p:nvPr/>
          </p:nvSpPr>
          <p:spPr bwMode="auto">
            <a:xfrm>
              <a:off x="2114011" y="5965756"/>
              <a:ext cx="10928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Data Warehouse </a:t>
              </a:r>
            </a:p>
          </p:txBody>
        </p:sp>
        <p:pic>
          <p:nvPicPr>
            <p:cNvPr id="434" name="Picture 433" descr="All about POWER BI Course? : r/PowerBI">
              <a:extLst>
                <a:ext uri="{FF2B5EF4-FFF2-40B4-BE49-F238E27FC236}">
                  <a16:creationId xmlns:a16="http://schemas.microsoft.com/office/drawing/2014/main" id="{E60A5625-755A-10D8-D046-074A676D23B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53500" y="3701497"/>
              <a:ext cx="462399" cy="462399"/>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6">
              <a:extLst>
                <a:ext uri="{FF2B5EF4-FFF2-40B4-BE49-F238E27FC236}">
                  <a16:creationId xmlns:a16="http://schemas.microsoft.com/office/drawing/2014/main" id="{6AD95337-314E-C9A9-1823-C57DFA15B22C}"/>
                </a:ext>
              </a:extLst>
            </p:cNvPr>
            <p:cNvSpPr txBox="1">
              <a:spLocks noChangeArrowheads="1"/>
            </p:cNvSpPr>
            <p:nvPr/>
          </p:nvSpPr>
          <p:spPr bwMode="auto">
            <a:xfrm>
              <a:off x="2278451" y="4105915"/>
              <a:ext cx="896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Power BI</a:t>
              </a:r>
            </a:p>
          </p:txBody>
        </p:sp>
      </p:grpSp>
      <p:sp>
        <p:nvSpPr>
          <p:cNvPr id="436" name="P1 Write arrow">
            <a:extLst>
              <a:ext uri="{FF2B5EF4-FFF2-40B4-BE49-F238E27FC236}">
                <a16:creationId xmlns:a16="http://schemas.microsoft.com/office/drawing/2014/main" id="{D4B0C1D3-FB05-202E-0A6D-70AC404F8D9A}"/>
              </a:ext>
            </a:extLst>
          </p:cNvPr>
          <p:cNvSpPr/>
          <p:nvPr/>
        </p:nvSpPr>
        <p:spPr bwMode="auto">
          <a:xfrm rot="-5400000">
            <a:off x="2655931" y="542670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P1 Write arrow">
            <a:extLst>
              <a:ext uri="{FF2B5EF4-FFF2-40B4-BE49-F238E27FC236}">
                <a16:creationId xmlns:a16="http://schemas.microsoft.com/office/drawing/2014/main" id="{D42CA0E8-A514-F664-6FBB-33F35930D5C8}"/>
              </a:ext>
            </a:extLst>
          </p:cNvPr>
          <p:cNvSpPr/>
          <p:nvPr/>
        </p:nvSpPr>
        <p:spPr bwMode="auto">
          <a:xfrm rot="-5400000">
            <a:off x="2655932" y="533268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P1 Write arrow">
            <a:extLst>
              <a:ext uri="{FF2B5EF4-FFF2-40B4-BE49-F238E27FC236}">
                <a16:creationId xmlns:a16="http://schemas.microsoft.com/office/drawing/2014/main" id="{7573D5A1-88F7-14FB-89F6-2507020CA672}"/>
              </a:ext>
            </a:extLst>
          </p:cNvPr>
          <p:cNvSpPr/>
          <p:nvPr/>
        </p:nvSpPr>
        <p:spPr bwMode="auto">
          <a:xfrm rot="-5400000">
            <a:off x="2655933" y="523865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P1 Write arrow">
            <a:extLst>
              <a:ext uri="{FF2B5EF4-FFF2-40B4-BE49-F238E27FC236}">
                <a16:creationId xmlns:a16="http://schemas.microsoft.com/office/drawing/2014/main" id="{9E7857DB-37CF-A3BD-885D-C01594B7D06E}"/>
              </a:ext>
            </a:extLst>
          </p:cNvPr>
          <p:cNvSpPr/>
          <p:nvPr/>
        </p:nvSpPr>
        <p:spPr bwMode="auto">
          <a:xfrm rot="-5400000">
            <a:off x="2655934" y="514463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0" name="P1 Write arrow">
            <a:extLst>
              <a:ext uri="{FF2B5EF4-FFF2-40B4-BE49-F238E27FC236}">
                <a16:creationId xmlns:a16="http://schemas.microsoft.com/office/drawing/2014/main" id="{B3713D2B-EB5F-5CAE-5604-808BFB07D89B}"/>
              </a:ext>
            </a:extLst>
          </p:cNvPr>
          <p:cNvSpPr/>
          <p:nvPr/>
        </p:nvSpPr>
        <p:spPr bwMode="auto">
          <a:xfrm rot="-5400000">
            <a:off x="2655935" y="505061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1" name="P1 Write arrow">
            <a:extLst>
              <a:ext uri="{FF2B5EF4-FFF2-40B4-BE49-F238E27FC236}">
                <a16:creationId xmlns:a16="http://schemas.microsoft.com/office/drawing/2014/main" id="{7939EFB6-C1C0-1A4B-DC54-6CB357A01D13}"/>
              </a:ext>
            </a:extLst>
          </p:cNvPr>
          <p:cNvSpPr/>
          <p:nvPr/>
        </p:nvSpPr>
        <p:spPr bwMode="auto">
          <a:xfrm rot="-5400000">
            <a:off x="2655936" y="49565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2" name="P1 Write arrow">
            <a:extLst>
              <a:ext uri="{FF2B5EF4-FFF2-40B4-BE49-F238E27FC236}">
                <a16:creationId xmlns:a16="http://schemas.microsoft.com/office/drawing/2014/main" id="{A9E6FF1E-43EE-4355-5287-66DCEE4EF777}"/>
              </a:ext>
            </a:extLst>
          </p:cNvPr>
          <p:cNvSpPr/>
          <p:nvPr/>
        </p:nvSpPr>
        <p:spPr bwMode="auto">
          <a:xfrm rot="-5400000">
            <a:off x="2655937" y="4862563"/>
            <a:ext cx="45719" cy="90563"/>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P1 Write arrow">
            <a:extLst>
              <a:ext uri="{FF2B5EF4-FFF2-40B4-BE49-F238E27FC236}">
                <a16:creationId xmlns:a16="http://schemas.microsoft.com/office/drawing/2014/main" id="{3DD16504-FA3D-522B-3B81-2BABE18C0DE0}"/>
              </a:ext>
            </a:extLst>
          </p:cNvPr>
          <p:cNvSpPr/>
          <p:nvPr/>
        </p:nvSpPr>
        <p:spPr bwMode="auto">
          <a:xfrm rot="-5400000">
            <a:off x="2655938" y="4768539"/>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P1 Write arrow">
            <a:extLst>
              <a:ext uri="{FF2B5EF4-FFF2-40B4-BE49-F238E27FC236}">
                <a16:creationId xmlns:a16="http://schemas.microsoft.com/office/drawing/2014/main" id="{83C59FFC-A593-2246-D97B-850DE5314819}"/>
              </a:ext>
            </a:extLst>
          </p:cNvPr>
          <p:cNvSpPr/>
          <p:nvPr/>
        </p:nvSpPr>
        <p:spPr bwMode="auto">
          <a:xfrm rot="-5400000">
            <a:off x="2655939" y="4674515"/>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5" name="P1 Write arrow">
            <a:extLst>
              <a:ext uri="{FF2B5EF4-FFF2-40B4-BE49-F238E27FC236}">
                <a16:creationId xmlns:a16="http://schemas.microsoft.com/office/drawing/2014/main" id="{9E693E69-06C3-E762-ABFC-E6E4C1C7AF7E}"/>
              </a:ext>
            </a:extLst>
          </p:cNvPr>
          <p:cNvSpPr/>
          <p:nvPr/>
        </p:nvSpPr>
        <p:spPr bwMode="auto">
          <a:xfrm rot="-5400000">
            <a:off x="2655940" y="458049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6" name="P1 Write arrow">
            <a:extLst>
              <a:ext uri="{FF2B5EF4-FFF2-40B4-BE49-F238E27FC236}">
                <a16:creationId xmlns:a16="http://schemas.microsoft.com/office/drawing/2014/main" id="{38B6F3EA-615D-1DB5-39CF-2C29E6297C1D}"/>
              </a:ext>
            </a:extLst>
          </p:cNvPr>
          <p:cNvSpPr/>
          <p:nvPr/>
        </p:nvSpPr>
        <p:spPr bwMode="auto">
          <a:xfrm rot="-5400000">
            <a:off x="2655941" y="448646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7" name="P1 Write arrow">
            <a:extLst>
              <a:ext uri="{FF2B5EF4-FFF2-40B4-BE49-F238E27FC236}">
                <a16:creationId xmlns:a16="http://schemas.microsoft.com/office/drawing/2014/main" id="{6025E698-9D8C-184A-7B8F-F107E575E32A}"/>
              </a:ext>
            </a:extLst>
          </p:cNvPr>
          <p:cNvSpPr/>
          <p:nvPr/>
        </p:nvSpPr>
        <p:spPr bwMode="auto">
          <a:xfrm rot="-5400000">
            <a:off x="2655942" y="439244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6">
            <a:extLst>
              <a:ext uri="{FF2B5EF4-FFF2-40B4-BE49-F238E27FC236}">
                <a16:creationId xmlns:a16="http://schemas.microsoft.com/office/drawing/2014/main" id="{EA5ACD2F-1248-341D-9C9B-96BD81BFF929}"/>
              </a:ext>
            </a:extLst>
          </p:cNvPr>
          <p:cNvSpPr txBox="1">
            <a:spLocks noChangeArrowheads="1"/>
          </p:cNvSpPr>
          <p:nvPr/>
        </p:nvSpPr>
        <p:spPr bwMode="auto">
          <a:xfrm>
            <a:off x="406604" y="1764454"/>
            <a:ext cx="12941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Batch Processing Data Pipeline for Bulk Import</a:t>
            </a:r>
          </a:p>
          <a:p>
            <a:pPr algn="ctr" eaLnBrk="1" hangingPunct="1"/>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50" name="Picture 2" descr="Csv File Icon #400900 - Free Icons Library">
            <a:extLst>
              <a:ext uri="{FF2B5EF4-FFF2-40B4-BE49-F238E27FC236}">
                <a16:creationId xmlns:a16="http://schemas.microsoft.com/office/drawing/2014/main" id="{6F6918A7-311E-E787-BF48-D677245E4395}"/>
              </a:ext>
            </a:extLst>
          </p:cNvPr>
          <p:cNvPicPr>
            <a:picLocks noChangeAspect="1" noChangeArrowheads="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1270475" y="2820584"/>
            <a:ext cx="489806" cy="489806"/>
          </a:xfrm>
          <a:prstGeom prst="rect">
            <a:avLst/>
          </a:prstGeom>
          <a:noFill/>
          <a:extLst>
            <a:ext uri="{909E8E84-426E-40DD-AFC4-6F175D3DCCD1}">
              <a14:hiddenFill xmlns:a14="http://schemas.microsoft.com/office/drawing/2010/main">
                <a:solidFill>
                  <a:srgbClr val="FFFFFF"/>
                </a:solidFill>
              </a14:hiddenFill>
            </a:ext>
          </a:extLst>
        </p:spPr>
      </p:pic>
      <p:sp>
        <p:nvSpPr>
          <p:cNvPr id="451" name="P1 Write arrow">
            <a:extLst>
              <a:ext uri="{FF2B5EF4-FFF2-40B4-BE49-F238E27FC236}">
                <a16:creationId xmlns:a16="http://schemas.microsoft.com/office/drawing/2014/main" id="{A66FA24B-7971-B42F-74B4-F0ED6204DCCB}"/>
              </a:ext>
            </a:extLst>
          </p:cNvPr>
          <p:cNvSpPr/>
          <p:nvPr/>
        </p:nvSpPr>
        <p:spPr bwMode="auto">
          <a:xfrm rot="5400000">
            <a:off x="974689" y="3526091"/>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2" name="P1 Write arrow">
            <a:extLst>
              <a:ext uri="{FF2B5EF4-FFF2-40B4-BE49-F238E27FC236}">
                <a16:creationId xmlns:a16="http://schemas.microsoft.com/office/drawing/2014/main" id="{4D74620F-EA92-5CEB-156C-433D54AC2809}"/>
              </a:ext>
            </a:extLst>
          </p:cNvPr>
          <p:cNvSpPr/>
          <p:nvPr/>
        </p:nvSpPr>
        <p:spPr bwMode="auto">
          <a:xfrm rot="5400000">
            <a:off x="974689" y="3613930"/>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P1 Write arrow">
            <a:extLst>
              <a:ext uri="{FF2B5EF4-FFF2-40B4-BE49-F238E27FC236}">
                <a16:creationId xmlns:a16="http://schemas.microsoft.com/office/drawing/2014/main" id="{1E12070F-0698-BBCF-A480-A07D6C729EAA}"/>
              </a:ext>
            </a:extLst>
          </p:cNvPr>
          <p:cNvSpPr/>
          <p:nvPr/>
        </p:nvSpPr>
        <p:spPr bwMode="auto">
          <a:xfrm rot="5400000">
            <a:off x="974687" y="3701767"/>
            <a:ext cx="80841"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P1 Write arrow">
            <a:extLst>
              <a:ext uri="{FF2B5EF4-FFF2-40B4-BE49-F238E27FC236}">
                <a16:creationId xmlns:a16="http://schemas.microsoft.com/office/drawing/2014/main" id="{9CC33E6B-5ED1-BB71-67CB-BC5B57F40BE3}"/>
              </a:ext>
            </a:extLst>
          </p:cNvPr>
          <p:cNvSpPr/>
          <p:nvPr/>
        </p:nvSpPr>
        <p:spPr bwMode="auto">
          <a:xfrm rot="5400000">
            <a:off x="974688" y="3789607"/>
            <a:ext cx="80839"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P1 Write arrow">
            <a:extLst>
              <a:ext uri="{FF2B5EF4-FFF2-40B4-BE49-F238E27FC236}">
                <a16:creationId xmlns:a16="http://schemas.microsoft.com/office/drawing/2014/main" id="{D16824E8-9FDE-5067-3265-A52340B4C24B}"/>
              </a:ext>
            </a:extLst>
          </p:cNvPr>
          <p:cNvSpPr/>
          <p:nvPr/>
        </p:nvSpPr>
        <p:spPr bwMode="auto">
          <a:xfrm rot="5400000">
            <a:off x="974689" y="3877447"/>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P1 Write arrow">
            <a:extLst>
              <a:ext uri="{FF2B5EF4-FFF2-40B4-BE49-F238E27FC236}">
                <a16:creationId xmlns:a16="http://schemas.microsoft.com/office/drawing/2014/main" id="{658D7DB4-4437-AFAB-B8B8-6F0DB38F6A28}"/>
              </a:ext>
            </a:extLst>
          </p:cNvPr>
          <p:cNvSpPr/>
          <p:nvPr/>
        </p:nvSpPr>
        <p:spPr bwMode="auto">
          <a:xfrm rot="5400000">
            <a:off x="974689" y="3965286"/>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P1 Write arrow">
            <a:extLst>
              <a:ext uri="{FF2B5EF4-FFF2-40B4-BE49-F238E27FC236}">
                <a16:creationId xmlns:a16="http://schemas.microsoft.com/office/drawing/2014/main" id="{54995A5B-C9EB-DCD2-F85A-C2B3C71F2817}"/>
              </a:ext>
            </a:extLst>
          </p:cNvPr>
          <p:cNvSpPr/>
          <p:nvPr/>
        </p:nvSpPr>
        <p:spPr bwMode="auto">
          <a:xfrm rot="5400000">
            <a:off x="974689" y="405312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P1 Write arrow">
            <a:extLst>
              <a:ext uri="{FF2B5EF4-FFF2-40B4-BE49-F238E27FC236}">
                <a16:creationId xmlns:a16="http://schemas.microsoft.com/office/drawing/2014/main" id="{440094C0-C730-95C2-1911-54F6A17DA596}"/>
              </a:ext>
            </a:extLst>
          </p:cNvPr>
          <p:cNvSpPr/>
          <p:nvPr/>
        </p:nvSpPr>
        <p:spPr bwMode="auto">
          <a:xfrm rot="5400000">
            <a:off x="974689" y="4140965"/>
            <a:ext cx="80838" cy="71777"/>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P1 Write arrow">
            <a:extLst>
              <a:ext uri="{FF2B5EF4-FFF2-40B4-BE49-F238E27FC236}">
                <a16:creationId xmlns:a16="http://schemas.microsoft.com/office/drawing/2014/main" id="{1A3C91B7-1EB2-89FD-4429-28280F33BD75}"/>
              </a:ext>
            </a:extLst>
          </p:cNvPr>
          <p:cNvSpPr/>
          <p:nvPr/>
        </p:nvSpPr>
        <p:spPr bwMode="auto">
          <a:xfrm rot="5400000">
            <a:off x="997969" y="5067045"/>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P1 Write arrow">
            <a:extLst>
              <a:ext uri="{FF2B5EF4-FFF2-40B4-BE49-F238E27FC236}">
                <a16:creationId xmlns:a16="http://schemas.microsoft.com/office/drawing/2014/main" id="{67884B5D-779A-A92C-73C6-3637645341C0}"/>
              </a:ext>
            </a:extLst>
          </p:cNvPr>
          <p:cNvSpPr/>
          <p:nvPr/>
        </p:nvSpPr>
        <p:spPr bwMode="auto">
          <a:xfrm rot="5400000">
            <a:off x="997969" y="5126938"/>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P1 Write arrow">
            <a:extLst>
              <a:ext uri="{FF2B5EF4-FFF2-40B4-BE49-F238E27FC236}">
                <a16:creationId xmlns:a16="http://schemas.microsoft.com/office/drawing/2014/main" id="{E78058D3-9100-1967-B12C-B19CCD18A3A5}"/>
              </a:ext>
            </a:extLst>
          </p:cNvPr>
          <p:cNvSpPr/>
          <p:nvPr/>
        </p:nvSpPr>
        <p:spPr bwMode="auto">
          <a:xfrm rot="5400000">
            <a:off x="997970" y="518683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P1 Write arrow">
            <a:extLst>
              <a:ext uri="{FF2B5EF4-FFF2-40B4-BE49-F238E27FC236}">
                <a16:creationId xmlns:a16="http://schemas.microsoft.com/office/drawing/2014/main" id="{F98775C2-D3DD-BF6E-7A3D-BA2062E8AF33}"/>
              </a:ext>
            </a:extLst>
          </p:cNvPr>
          <p:cNvSpPr/>
          <p:nvPr/>
        </p:nvSpPr>
        <p:spPr bwMode="auto">
          <a:xfrm rot="5400000">
            <a:off x="997967" y="5246714"/>
            <a:ext cx="65782"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P1 Write arrow">
            <a:extLst>
              <a:ext uri="{FF2B5EF4-FFF2-40B4-BE49-F238E27FC236}">
                <a16:creationId xmlns:a16="http://schemas.microsoft.com/office/drawing/2014/main" id="{713A81C6-6CA3-8425-177C-EEAC1FE6B5FB}"/>
              </a:ext>
            </a:extLst>
          </p:cNvPr>
          <p:cNvSpPr/>
          <p:nvPr/>
        </p:nvSpPr>
        <p:spPr bwMode="auto">
          <a:xfrm rot="5400000">
            <a:off x="997964" y="5306611"/>
            <a:ext cx="65785"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P1 Write arrow">
            <a:extLst>
              <a:ext uri="{FF2B5EF4-FFF2-40B4-BE49-F238E27FC236}">
                <a16:creationId xmlns:a16="http://schemas.microsoft.com/office/drawing/2014/main" id="{2386617F-37C7-B160-0CB7-B3161E3DC532}"/>
              </a:ext>
            </a:extLst>
          </p:cNvPr>
          <p:cNvSpPr/>
          <p:nvPr/>
        </p:nvSpPr>
        <p:spPr bwMode="auto">
          <a:xfrm rot="5400000">
            <a:off x="997969" y="5366510"/>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P1 Write arrow">
            <a:extLst>
              <a:ext uri="{FF2B5EF4-FFF2-40B4-BE49-F238E27FC236}">
                <a16:creationId xmlns:a16="http://schemas.microsoft.com/office/drawing/2014/main" id="{0E30A4F3-7B7C-C637-E852-2B5D5CDDBC70}"/>
              </a:ext>
            </a:extLst>
          </p:cNvPr>
          <p:cNvSpPr/>
          <p:nvPr/>
        </p:nvSpPr>
        <p:spPr bwMode="auto">
          <a:xfrm rot="5400000">
            <a:off x="997969" y="5426403"/>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6" name="P1 Write arrow">
            <a:extLst>
              <a:ext uri="{FF2B5EF4-FFF2-40B4-BE49-F238E27FC236}">
                <a16:creationId xmlns:a16="http://schemas.microsoft.com/office/drawing/2014/main" id="{5E2DF0BB-3122-7DEB-0FDE-62BBBDD3773A}"/>
              </a:ext>
            </a:extLst>
          </p:cNvPr>
          <p:cNvSpPr/>
          <p:nvPr/>
        </p:nvSpPr>
        <p:spPr bwMode="auto">
          <a:xfrm rot="5400000">
            <a:off x="997969" y="5486299"/>
            <a:ext cx="65776" cy="59731"/>
          </a:xfrm>
          <a:prstGeom prst="chevron">
            <a:avLst>
              <a:gd name="adj" fmla="val 480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F5CDDC3-AC82-59ED-6A47-B4612E75A9B1}"/>
              </a:ext>
            </a:extLst>
          </p:cNvPr>
          <p:cNvGrpSpPr/>
          <p:nvPr/>
        </p:nvGrpSpPr>
        <p:grpSpPr>
          <a:xfrm>
            <a:off x="3139205" y="797461"/>
            <a:ext cx="1473551" cy="788496"/>
            <a:chOff x="3218955" y="790732"/>
            <a:chExt cx="1450389" cy="776102"/>
          </a:xfrm>
        </p:grpSpPr>
        <p:pic>
          <p:nvPicPr>
            <p:cNvPr id="13" name="Graphic 12" descr="Ui Ux with solid fill">
              <a:extLst>
                <a:ext uri="{FF2B5EF4-FFF2-40B4-BE49-F238E27FC236}">
                  <a16:creationId xmlns:a16="http://schemas.microsoft.com/office/drawing/2014/main" id="{B4642B16-53B7-A7FA-6516-6BE251DCE78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02678" y="948269"/>
              <a:ext cx="618565" cy="618565"/>
            </a:xfrm>
            <a:prstGeom prst="rect">
              <a:avLst/>
            </a:prstGeom>
          </p:spPr>
        </p:pic>
        <p:sp>
          <p:nvSpPr>
            <p:cNvPr id="467" name="TextBox 6">
              <a:extLst>
                <a:ext uri="{FF2B5EF4-FFF2-40B4-BE49-F238E27FC236}">
                  <a16:creationId xmlns:a16="http://schemas.microsoft.com/office/drawing/2014/main" id="{40780C44-D1D5-B045-5B66-1B587AFC2B96}"/>
                </a:ext>
              </a:extLst>
            </p:cNvPr>
            <p:cNvSpPr txBox="1">
              <a:spLocks noChangeArrowheads="1"/>
            </p:cNvSpPr>
            <p:nvPr/>
          </p:nvSpPr>
          <p:spPr bwMode="auto">
            <a:xfrm>
              <a:off x="3218955" y="790732"/>
              <a:ext cx="14503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Visualization API</a:t>
              </a:r>
            </a:p>
          </p:txBody>
        </p:sp>
      </p:grpSp>
      <p:sp>
        <p:nvSpPr>
          <p:cNvPr id="17" name="Oval 16">
            <a:extLst>
              <a:ext uri="{FF2B5EF4-FFF2-40B4-BE49-F238E27FC236}">
                <a16:creationId xmlns:a16="http://schemas.microsoft.com/office/drawing/2014/main" id="{18ACA38F-6F8F-A533-9861-B9726A37A699}"/>
              </a:ext>
            </a:extLst>
          </p:cNvPr>
          <p:cNvSpPr/>
          <p:nvPr/>
        </p:nvSpPr>
        <p:spPr bwMode="auto">
          <a:xfrm>
            <a:off x="4129886" y="157708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8" name="Oval 467">
            <a:extLst>
              <a:ext uri="{FF2B5EF4-FFF2-40B4-BE49-F238E27FC236}">
                <a16:creationId xmlns:a16="http://schemas.microsoft.com/office/drawing/2014/main" id="{86D6CEFC-CBB6-3470-E09E-B44A7C885BFB}"/>
              </a:ext>
            </a:extLst>
          </p:cNvPr>
          <p:cNvSpPr/>
          <p:nvPr/>
        </p:nvSpPr>
        <p:spPr bwMode="auto">
          <a:xfrm>
            <a:off x="4300309" y="162604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9" name="Oval 468">
            <a:extLst>
              <a:ext uri="{FF2B5EF4-FFF2-40B4-BE49-F238E27FC236}">
                <a16:creationId xmlns:a16="http://schemas.microsoft.com/office/drawing/2014/main" id="{EEAD404A-438A-52FB-E047-88C949E31832}"/>
              </a:ext>
            </a:extLst>
          </p:cNvPr>
          <p:cNvSpPr/>
          <p:nvPr/>
        </p:nvSpPr>
        <p:spPr bwMode="auto">
          <a:xfrm>
            <a:off x="4470732" y="167501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Oval 469">
            <a:extLst>
              <a:ext uri="{FF2B5EF4-FFF2-40B4-BE49-F238E27FC236}">
                <a16:creationId xmlns:a16="http://schemas.microsoft.com/office/drawing/2014/main" id="{49312E76-E423-53CC-68F9-20F0D22E2419}"/>
              </a:ext>
            </a:extLst>
          </p:cNvPr>
          <p:cNvSpPr/>
          <p:nvPr/>
        </p:nvSpPr>
        <p:spPr bwMode="auto">
          <a:xfrm>
            <a:off x="4641155" y="172398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1" name="Oval 470">
            <a:extLst>
              <a:ext uri="{FF2B5EF4-FFF2-40B4-BE49-F238E27FC236}">
                <a16:creationId xmlns:a16="http://schemas.microsoft.com/office/drawing/2014/main" id="{8059BBC7-AD2F-AAFB-54CA-C8CAF2460947}"/>
              </a:ext>
            </a:extLst>
          </p:cNvPr>
          <p:cNvSpPr/>
          <p:nvPr/>
        </p:nvSpPr>
        <p:spPr bwMode="auto">
          <a:xfrm>
            <a:off x="4811578" y="177294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a:extLst>
              <a:ext uri="{FF2B5EF4-FFF2-40B4-BE49-F238E27FC236}">
                <a16:creationId xmlns:a16="http://schemas.microsoft.com/office/drawing/2014/main" id="{EAFDF86B-6749-5736-E0EE-D7BE04F8EE71}"/>
              </a:ext>
            </a:extLst>
          </p:cNvPr>
          <p:cNvSpPr/>
          <p:nvPr/>
        </p:nvSpPr>
        <p:spPr bwMode="auto">
          <a:xfrm>
            <a:off x="4982001" y="182191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a:extLst>
              <a:ext uri="{FF2B5EF4-FFF2-40B4-BE49-F238E27FC236}">
                <a16:creationId xmlns:a16="http://schemas.microsoft.com/office/drawing/2014/main" id="{B9C70FB6-BC40-69D0-E160-95D5370A96EE}"/>
              </a:ext>
            </a:extLst>
          </p:cNvPr>
          <p:cNvSpPr/>
          <p:nvPr/>
        </p:nvSpPr>
        <p:spPr bwMode="auto">
          <a:xfrm>
            <a:off x="5152424" y="187087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a:extLst>
              <a:ext uri="{FF2B5EF4-FFF2-40B4-BE49-F238E27FC236}">
                <a16:creationId xmlns:a16="http://schemas.microsoft.com/office/drawing/2014/main" id="{54C7D04E-40C8-B4EB-A1E2-650CC7DD5837}"/>
              </a:ext>
            </a:extLst>
          </p:cNvPr>
          <p:cNvSpPr/>
          <p:nvPr/>
        </p:nvSpPr>
        <p:spPr bwMode="auto">
          <a:xfrm>
            <a:off x="5322847" y="191984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5" name="Oval 474">
            <a:extLst>
              <a:ext uri="{FF2B5EF4-FFF2-40B4-BE49-F238E27FC236}">
                <a16:creationId xmlns:a16="http://schemas.microsoft.com/office/drawing/2014/main" id="{11FC6894-C3CF-072E-B551-473069B041F2}"/>
              </a:ext>
            </a:extLst>
          </p:cNvPr>
          <p:cNvSpPr/>
          <p:nvPr/>
        </p:nvSpPr>
        <p:spPr bwMode="auto">
          <a:xfrm>
            <a:off x="5493270" y="196881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90EF0BFC-EDDA-7A16-47CD-38F10CA33ECD}"/>
              </a:ext>
            </a:extLst>
          </p:cNvPr>
          <p:cNvSpPr/>
          <p:nvPr/>
        </p:nvSpPr>
        <p:spPr bwMode="auto">
          <a:xfrm>
            <a:off x="5663693" y="201777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2D40649-2614-FC61-D553-5DC0D8CD3BAC}"/>
              </a:ext>
            </a:extLst>
          </p:cNvPr>
          <p:cNvSpPr/>
          <p:nvPr/>
        </p:nvSpPr>
        <p:spPr bwMode="auto">
          <a:xfrm>
            <a:off x="5834119" y="206674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8" name="TextBox 6">
            <a:extLst>
              <a:ext uri="{FF2B5EF4-FFF2-40B4-BE49-F238E27FC236}">
                <a16:creationId xmlns:a16="http://schemas.microsoft.com/office/drawing/2014/main" id="{B9B1E58E-0687-F942-F511-35C54DAF5E01}"/>
              </a:ext>
            </a:extLst>
          </p:cNvPr>
          <p:cNvSpPr txBox="1">
            <a:spLocks noChangeArrowheads="1"/>
          </p:cNvSpPr>
          <p:nvPr/>
        </p:nvSpPr>
        <p:spPr bwMode="auto">
          <a:xfrm rot="900000">
            <a:off x="4314316" y="1580492"/>
            <a:ext cx="16020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FFC000"/>
                </a:solidFill>
                <a:latin typeface="Arial" panose="020B0604020202020204" pitchFamily="34" charset="0"/>
                <a:ea typeface="Amazon Ember" panose="020B0603020204020204" pitchFamily="34" charset="0"/>
                <a:cs typeface="Arial" panose="020B0604020202020204" pitchFamily="34" charset="0"/>
              </a:rPr>
              <a:t>HTTP GET Request</a:t>
            </a:r>
          </a:p>
        </p:txBody>
      </p:sp>
      <p:sp>
        <p:nvSpPr>
          <p:cNvPr id="479" name="Oval 478">
            <a:extLst>
              <a:ext uri="{FF2B5EF4-FFF2-40B4-BE49-F238E27FC236}">
                <a16:creationId xmlns:a16="http://schemas.microsoft.com/office/drawing/2014/main" id="{61BD1B94-AF70-CB4A-780C-43E197980ADC}"/>
              </a:ext>
            </a:extLst>
          </p:cNvPr>
          <p:cNvSpPr/>
          <p:nvPr/>
        </p:nvSpPr>
        <p:spPr bwMode="auto">
          <a:xfrm>
            <a:off x="6074166" y="201779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a:extLst>
              <a:ext uri="{FF2B5EF4-FFF2-40B4-BE49-F238E27FC236}">
                <a16:creationId xmlns:a16="http://schemas.microsoft.com/office/drawing/2014/main" id="{8979D728-48CC-5A65-2625-C6660536A73F}"/>
              </a:ext>
            </a:extLst>
          </p:cNvPr>
          <p:cNvSpPr/>
          <p:nvPr/>
        </p:nvSpPr>
        <p:spPr bwMode="auto">
          <a:xfrm>
            <a:off x="6074166" y="1928722"/>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1" name="Oval 480">
            <a:extLst>
              <a:ext uri="{FF2B5EF4-FFF2-40B4-BE49-F238E27FC236}">
                <a16:creationId xmlns:a16="http://schemas.microsoft.com/office/drawing/2014/main" id="{69200AAF-E12B-3195-CEE6-384CFD244CA9}"/>
              </a:ext>
            </a:extLst>
          </p:cNvPr>
          <p:cNvSpPr/>
          <p:nvPr/>
        </p:nvSpPr>
        <p:spPr bwMode="auto">
          <a:xfrm>
            <a:off x="6074166" y="1839651"/>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DD788C4B-1C69-8C84-FDA8-2550B71FB172}"/>
              </a:ext>
            </a:extLst>
          </p:cNvPr>
          <p:cNvSpPr/>
          <p:nvPr/>
        </p:nvSpPr>
        <p:spPr bwMode="auto">
          <a:xfrm>
            <a:off x="6074166" y="1750580"/>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478262F0-B678-AE3F-B7B0-8E8FB522CF81}"/>
              </a:ext>
            </a:extLst>
          </p:cNvPr>
          <p:cNvSpPr/>
          <p:nvPr/>
        </p:nvSpPr>
        <p:spPr bwMode="auto">
          <a:xfrm>
            <a:off x="6074166" y="1661509"/>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4" name="Oval 483">
            <a:extLst>
              <a:ext uri="{FF2B5EF4-FFF2-40B4-BE49-F238E27FC236}">
                <a16:creationId xmlns:a16="http://schemas.microsoft.com/office/drawing/2014/main" id="{D0285134-4B82-1616-55F5-9A57BC979084}"/>
              </a:ext>
            </a:extLst>
          </p:cNvPr>
          <p:cNvSpPr/>
          <p:nvPr/>
        </p:nvSpPr>
        <p:spPr bwMode="auto">
          <a:xfrm>
            <a:off x="636026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5" name="Oval 484">
            <a:extLst>
              <a:ext uri="{FF2B5EF4-FFF2-40B4-BE49-F238E27FC236}">
                <a16:creationId xmlns:a16="http://schemas.microsoft.com/office/drawing/2014/main" id="{92F4728E-045A-D815-D04A-42536643F5F3}"/>
              </a:ext>
            </a:extLst>
          </p:cNvPr>
          <p:cNvSpPr/>
          <p:nvPr/>
        </p:nvSpPr>
        <p:spPr bwMode="auto">
          <a:xfrm>
            <a:off x="656070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a:extLst>
              <a:ext uri="{FF2B5EF4-FFF2-40B4-BE49-F238E27FC236}">
                <a16:creationId xmlns:a16="http://schemas.microsoft.com/office/drawing/2014/main" id="{DD5E557D-C092-7417-D8F8-16E3523358C0}"/>
              </a:ext>
            </a:extLst>
          </p:cNvPr>
          <p:cNvSpPr/>
          <p:nvPr/>
        </p:nvSpPr>
        <p:spPr bwMode="auto">
          <a:xfrm>
            <a:off x="676114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6760181B-1D03-9E66-34FE-2AD64D7D48DE}"/>
              </a:ext>
            </a:extLst>
          </p:cNvPr>
          <p:cNvSpPr/>
          <p:nvPr/>
        </p:nvSpPr>
        <p:spPr bwMode="auto">
          <a:xfrm>
            <a:off x="696157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88B4B7B5-72A9-E0E3-A9EE-CD7A07197509}"/>
              </a:ext>
            </a:extLst>
          </p:cNvPr>
          <p:cNvSpPr/>
          <p:nvPr/>
        </p:nvSpPr>
        <p:spPr bwMode="auto">
          <a:xfrm>
            <a:off x="716201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9" name="Oval 488">
            <a:extLst>
              <a:ext uri="{FF2B5EF4-FFF2-40B4-BE49-F238E27FC236}">
                <a16:creationId xmlns:a16="http://schemas.microsoft.com/office/drawing/2014/main" id="{A54DA8EE-A0E6-1EEC-CB3E-E5AB997B9973}"/>
              </a:ext>
            </a:extLst>
          </p:cNvPr>
          <p:cNvSpPr/>
          <p:nvPr/>
        </p:nvSpPr>
        <p:spPr bwMode="auto">
          <a:xfrm>
            <a:off x="736245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Oval 489">
            <a:extLst>
              <a:ext uri="{FF2B5EF4-FFF2-40B4-BE49-F238E27FC236}">
                <a16:creationId xmlns:a16="http://schemas.microsoft.com/office/drawing/2014/main" id="{60C71E4F-3CD5-6F68-F8DB-5CD6465C612C}"/>
              </a:ext>
            </a:extLst>
          </p:cNvPr>
          <p:cNvSpPr/>
          <p:nvPr/>
        </p:nvSpPr>
        <p:spPr bwMode="auto">
          <a:xfrm>
            <a:off x="756289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Oval 490">
            <a:extLst>
              <a:ext uri="{FF2B5EF4-FFF2-40B4-BE49-F238E27FC236}">
                <a16:creationId xmlns:a16="http://schemas.microsoft.com/office/drawing/2014/main" id="{8F10C5C7-31C8-422D-2995-838819983BFA}"/>
              </a:ext>
            </a:extLst>
          </p:cNvPr>
          <p:cNvSpPr/>
          <p:nvPr/>
        </p:nvSpPr>
        <p:spPr bwMode="auto">
          <a:xfrm>
            <a:off x="776333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FCBB9738-579F-A423-E5E1-6F68723C697C}"/>
              </a:ext>
            </a:extLst>
          </p:cNvPr>
          <p:cNvSpPr/>
          <p:nvPr/>
        </p:nvSpPr>
        <p:spPr bwMode="auto">
          <a:xfrm>
            <a:off x="796376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ADA914A0-25DF-8873-61F3-1CBC6CA283AD}"/>
              </a:ext>
            </a:extLst>
          </p:cNvPr>
          <p:cNvSpPr/>
          <p:nvPr/>
        </p:nvSpPr>
        <p:spPr bwMode="auto">
          <a:xfrm>
            <a:off x="8164207"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9144F1F1-234F-CEF0-D3BE-902E7979D5A1}"/>
              </a:ext>
            </a:extLst>
          </p:cNvPr>
          <p:cNvSpPr/>
          <p:nvPr/>
        </p:nvSpPr>
        <p:spPr bwMode="auto">
          <a:xfrm>
            <a:off x="8364645"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5" name="Oval 494">
            <a:extLst>
              <a:ext uri="{FF2B5EF4-FFF2-40B4-BE49-F238E27FC236}">
                <a16:creationId xmlns:a16="http://schemas.microsoft.com/office/drawing/2014/main" id="{474A13A3-A327-BCDF-8F61-AA699EF58824}"/>
              </a:ext>
            </a:extLst>
          </p:cNvPr>
          <p:cNvSpPr/>
          <p:nvPr/>
        </p:nvSpPr>
        <p:spPr bwMode="auto">
          <a:xfrm>
            <a:off x="8565083"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Oval 495">
            <a:extLst>
              <a:ext uri="{FF2B5EF4-FFF2-40B4-BE49-F238E27FC236}">
                <a16:creationId xmlns:a16="http://schemas.microsoft.com/office/drawing/2014/main" id="{A96289D6-CEFB-5A9D-9259-5F2DC12CC04F}"/>
              </a:ext>
            </a:extLst>
          </p:cNvPr>
          <p:cNvSpPr/>
          <p:nvPr/>
        </p:nvSpPr>
        <p:spPr bwMode="auto">
          <a:xfrm>
            <a:off x="8765521"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B72EA82C-5ED6-0FEB-3AC0-85EBDF7768F0}"/>
              </a:ext>
            </a:extLst>
          </p:cNvPr>
          <p:cNvSpPr/>
          <p:nvPr/>
        </p:nvSpPr>
        <p:spPr bwMode="auto">
          <a:xfrm>
            <a:off x="8965959" y="121918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8" name="Oval 497">
            <a:extLst>
              <a:ext uri="{FF2B5EF4-FFF2-40B4-BE49-F238E27FC236}">
                <a16:creationId xmlns:a16="http://schemas.microsoft.com/office/drawing/2014/main" id="{BAFF5467-9DB3-AAC7-B85B-3C8127D954A1}"/>
              </a:ext>
            </a:extLst>
          </p:cNvPr>
          <p:cNvSpPr/>
          <p:nvPr/>
        </p:nvSpPr>
        <p:spPr bwMode="auto">
          <a:xfrm>
            <a:off x="9227401" y="974359"/>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9" name="Oval 498">
            <a:extLst>
              <a:ext uri="{FF2B5EF4-FFF2-40B4-BE49-F238E27FC236}">
                <a16:creationId xmlns:a16="http://schemas.microsoft.com/office/drawing/2014/main" id="{3A95E87B-D054-E652-6B65-EF9B604C8560}"/>
              </a:ext>
            </a:extLst>
          </p:cNvPr>
          <p:cNvSpPr/>
          <p:nvPr/>
        </p:nvSpPr>
        <p:spPr bwMode="auto">
          <a:xfrm>
            <a:off x="9227401" y="869972"/>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B4D1323B-DCBB-43A9-8959-6201E6BE6062}"/>
              </a:ext>
            </a:extLst>
          </p:cNvPr>
          <p:cNvSpPr/>
          <p:nvPr/>
        </p:nvSpPr>
        <p:spPr bwMode="auto">
          <a:xfrm>
            <a:off x="9227402" y="765585"/>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Oval 500">
            <a:extLst>
              <a:ext uri="{FF2B5EF4-FFF2-40B4-BE49-F238E27FC236}">
                <a16:creationId xmlns:a16="http://schemas.microsoft.com/office/drawing/2014/main" id="{667CFB03-8EA4-DCFF-9A0A-B06064571CFA}"/>
              </a:ext>
            </a:extLst>
          </p:cNvPr>
          <p:cNvSpPr/>
          <p:nvPr/>
        </p:nvSpPr>
        <p:spPr bwMode="auto">
          <a:xfrm>
            <a:off x="891964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2" name="Oval 501">
            <a:extLst>
              <a:ext uri="{FF2B5EF4-FFF2-40B4-BE49-F238E27FC236}">
                <a16:creationId xmlns:a16="http://schemas.microsoft.com/office/drawing/2014/main" id="{090B5007-EA6C-495E-9CF9-975A19AFE420}"/>
              </a:ext>
            </a:extLst>
          </p:cNvPr>
          <p:cNvSpPr/>
          <p:nvPr/>
        </p:nvSpPr>
        <p:spPr bwMode="auto">
          <a:xfrm>
            <a:off x="871760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48886038-A43C-45A7-BECC-C7AA88C1709F}"/>
              </a:ext>
            </a:extLst>
          </p:cNvPr>
          <p:cNvSpPr/>
          <p:nvPr/>
        </p:nvSpPr>
        <p:spPr bwMode="auto">
          <a:xfrm>
            <a:off x="851555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a:extLst>
              <a:ext uri="{FF2B5EF4-FFF2-40B4-BE49-F238E27FC236}">
                <a16:creationId xmlns:a16="http://schemas.microsoft.com/office/drawing/2014/main" id="{018BCE97-1DFC-F269-3862-4DF5180BA3AC}"/>
              </a:ext>
            </a:extLst>
          </p:cNvPr>
          <p:cNvSpPr/>
          <p:nvPr/>
        </p:nvSpPr>
        <p:spPr bwMode="auto">
          <a:xfrm>
            <a:off x="831350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a:extLst>
              <a:ext uri="{FF2B5EF4-FFF2-40B4-BE49-F238E27FC236}">
                <a16:creationId xmlns:a16="http://schemas.microsoft.com/office/drawing/2014/main" id="{D7313CA1-6E75-A429-6137-16C21B6BC91F}"/>
              </a:ext>
            </a:extLst>
          </p:cNvPr>
          <p:cNvSpPr/>
          <p:nvPr/>
        </p:nvSpPr>
        <p:spPr bwMode="auto">
          <a:xfrm>
            <a:off x="811146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7F694A5E-63FB-B66D-EC3F-370DAE42C9C8}"/>
              </a:ext>
            </a:extLst>
          </p:cNvPr>
          <p:cNvSpPr/>
          <p:nvPr/>
        </p:nvSpPr>
        <p:spPr bwMode="auto">
          <a:xfrm>
            <a:off x="790941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7" name="Oval 506">
            <a:extLst>
              <a:ext uri="{FF2B5EF4-FFF2-40B4-BE49-F238E27FC236}">
                <a16:creationId xmlns:a16="http://schemas.microsoft.com/office/drawing/2014/main" id="{4371B4DA-1C9C-9B04-1686-FBB31D03F9B3}"/>
              </a:ext>
            </a:extLst>
          </p:cNvPr>
          <p:cNvSpPr/>
          <p:nvPr/>
        </p:nvSpPr>
        <p:spPr bwMode="auto">
          <a:xfrm>
            <a:off x="770736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Oval 507">
            <a:extLst>
              <a:ext uri="{FF2B5EF4-FFF2-40B4-BE49-F238E27FC236}">
                <a16:creationId xmlns:a16="http://schemas.microsoft.com/office/drawing/2014/main" id="{0210685B-DCD7-4982-999E-82651705E60D}"/>
              </a:ext>
            </a:extLst>
          </p:cNvPr>
          <p:cNvSpPr/>
          <p:nvPr/>
        </p:nvSpPr>
        <p:spPr bwMode="auto">
          <a:xfrm>
            <a:off x="750532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66F2772A-D30C-D8E6-1AB0-B5BDBE671490}"/>
              </a:ext>
            </a:extLst>
          </p:cNvPr>
          <p:cNvSpPr/>
          <p:nvPr/>
        </p:nvSpPr>
        <p:spPr bwMode="auto">
          <a:xfrm>
            <a:off x="730327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Oval 509">
            <a:extLst>
              <a:ext uri="{FF2B5EF4-FFF2-40B4-BE49-F238E27FC236}">
                <a16:creationId xmlns:a16="http://schemas.microsoft.com/office/drawing/2014/main" id="{CB1FDC39-31E6-B50C-0728-0E2D65EE42D7}"/>
              </a:ext>
            </a:extLst>
          </p:cNvPr>
          <p:cNvSpPr/>
          <p:nvPr/>
        </p:nvSpPr>
        <p:spPr bwMode="auto">
          <a:xfrm>
            <a:off x="710122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1" name="Oval 510">
            <a:extLst>
              <a:ext uri="{FF2B5EF4-FFF2-40B4-BE49-F238E27FC236}">
                <a16:creationId xmlns:a16="http://schemas.microsoft.com/office/drawing/2014/main" id="{7C91F336-2B84-E48C-B29B-6D84CE604FDB}"/>
              </a:ext>
            </a:extLst>
          </p:cNvPr>
          <p:cNvSpPr/>
          <p:nvPr/>
        </p:nvSpPr>
        <p:spPr bwMode="auto">
          <a:xfrm>
            <a:off x="689917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Oval 511">
            <a:extLst>
              <a:ext uri="{FF2B5EF4-FFF2-40B4-BE49-F238E27FC236}">
                <a16:creationId xmlns:a16="http://schemas.microsoft.com/office/drawing/2014/main" id="{88FD65A9-24CE-8A37-ADE1-383DADF75347}"/>
              </a:ext>
            </a:extLst>
          </p:cNvPr>
          <p:cNvSpPr/>
          <p:nvPr/>
        </p:nvSpPr>
        <p:spPr bwMode="auto">
          <a:xfrm>
            <a:off x="669713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a:extLst>
              <a:ext uri="{FF2B5EF4-FFF2-40B4-BE49-F238E27FC236}">
                <a16:creationId xmlns:a16="http://schemas.microsoft.com/office/drawing/2014/main" id="{A90F1625-F1F6-CCC5-EB19-7AF7BC20E2E3}"/>
              </a:ext>
            </a:extLst>
          </p:cNvPr>
          <p:cNvSpPr/>
          <p:nvPr/>
        </p:nvSpPr>
        <p:spPr bwMode="auto">
          <a:xfrm>
            <a:off x="649508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a:extLst>
              <a:ext uri="{FF2B5EF4-FFF2-40B4-BE49-F238E27FC236}">
                <a16:creationId xmlns:a16="http://schemas.microsoft.com/office/drawing/2014/main" id="{32CF30D3-FCB8-1483-49A7-3F7F7A59842F}"/>
              </a:ext>
            </a:extLst>
          </p:cNvPr>
          <p:cNvSpPr/>
          <p:nvPr/>
        </p:nvSpPr>
        <p:spPr bwMode="auto">
          <a:xfrm>
            <a:off x="629303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5" name="Oval 514">
            <a:extLst>
              <a:ext uri="{FF2B5EF4-FFF2-40B4-BE49-F238E27FC236}">
                <a16:creationId xmlns:a16="http://schemas.microsoft.com/office/drawing/2014/main" id="{F3BCCADB-A7A8-4B7C-F5EC-086B43A8F7A5}"/>
              </a:ext>
            </a:extLst>
          </p:cNvPr>
          <p:cNvSpPr/>
          <p:nvPr/>
        </p:nvSpPr>
        <p:spPr bwMode="auto">
          <a:xfrm>
            <a:off x="609099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6" name="Oval 515">
            <a:extLst>
              <a:ext uri="{FF2B5EF4-FFF2-40B4-BE49-F238E27FC236}">
                <a16:creationId xmlns:a16="http://schemas.microsoft.com/office/drawing/2014/main" id="{ADD4C1CE-F942-CCF6-EE57-F7BD8CC13DDA}"/>
              </a:ext>
            </a:extLst>
          </p:cNvPr>
          <p:cNvSpPr/>
          <p:nvPr/>
        </p:nvSpPr>
        <p:spPr bwMode="auto">
          <a:xfrm>
            <a:off x="588894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7" name="Oval 516">
            <a:extLst>
              <a:ext uri="{FF2B5EF4-FFF2-40B4-BE49-F238E27FC236}">
                <a16:creationId xmlns:a16="http://schemas.microsoft.com/office/drawing/2014/main" id="{353ABF73-1D58-5ED5-F797-CD8693F86708}"/>
              </a:ext>
            </a:extLst>
          </p:cNvPr>
          <p:cNvSpPr/>
          <p:nvPr/>
        </p:nvSpPr>
        <p:spPr bwMode="auto">
          <a:xfrm>
            <a:off x="568689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Oval 517">
            <a:extLst>
              <a:ext uri="{FF2B5EF4-FFF2-40B4-BE49-F238E27FC236}">
                <a16:creationId xmlns:a16="http://schemas.microsoft.com/office/drawing/2014/main" id="{62A1437B-A7BC-9718-D9C6-4B14B9DF5F77}"/>
              </a:ext>
            </a:extLst>
          </p:cNvPr>
          <p:cNvSpPr/>
          <p:nvPr/>
        </p:nvSpPr>
        <p:spPr bwMode="auto">
          <a:xfrm>
            <a:off x="548485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9" name="Oval 518">
            <a:extLst>
              <a:ext uri="{FF2B5EF4-FFF2-40B4-BE49-F238E27FC236}">
                <a16:creationId xmlns:a16="http://schemas.microsoft.com/office/drawing/2014/main" id="{EB7D9F03-568B-9990-BC10-6396C9D7FDE1}"/>
              </a:ext>
            </a:extLst>
          </p:cNvPr>
          <p:cNvSpPr/>
          <p:nvPr/>
        </p:nvSpPr>
        <p:spPr bwMode="auto">
          <a:xfrm>
            <a:off x="528280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0" name="Oval 519">
            <a:extLst>
              <a:ext uri="{FF2B5EF4-FFF2-40B4-BE49-F238E27FC236}">
                <a16:creationId xmlns:a16="http://schemas.microsoft.com/office/drawing/2014/main" id="{248EEF36-3FD1-0919-5BEA-0862A12805BD}"/>
              </a:ext>
            </a:extLst>
          </p:cNvPr>
          <p:cNvSpPr/>
          <p:nvPr/>
        </p:nvSpPr>
        <p:spPr bwMode="auto">
          <a:xfrm>
            <a:off x="508075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1" name="Oval 520">
            <a:extLst>
              <a:ext uri="{FF2B5EF4-FFF2-40B4-BE49-F238E27FC236}">
                <a16:creationId xmlns:a16="http://schemas.microsoft.com/office/drawing/2014/main" id="{2FD40B36-978D-5132-40DF-AC1E186F80A3}"/>
              </a:ext>
            </a:extLst>
          </p:cNvPr>
          <p:cNvSpPr/>
          <p:nvPr/>
        </p:nvSpPr>
        <p:spPr bwMode="auto">
          <a:xfrm>
            <a:off x="4878709"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a:extLst>
              <a:ext uri="{FF2B5EF4-FFF2-40B4-BE49-F238E27FC236}">
                <a16:creationId xmlns:a16="http://schemas.microsoft.com/office/drawing/2014/main" id="{99507414-78B1-4626-4668-3C7CF181FB5D}"/>
              </a:ext>
            </a:extLst>
          </p:cNvPr>
          <p:cNvSpPr/>
          <p:nvPr/>
        </p:nvSpPr>
        <p:spPr bwMode="auto">
          <a:xfrm>
            <a:off x="4676662"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3" name="Oval 522">
            <a:extLst>
              <a:ext uri="{FF2B5EF4-FFF2-40B4-BE49-F238E27FC236}">
                <a16:creationId xmlns:a16="http://schemas.microsoft.com/office/drawing/2014/main" id="{163E450B-A951-E6DC-D1B9-D3A6E509F05D}"/>
              </a:ext>
            </a:extLst>
          </p:cNvPr>
          <p:cNvSpPr/>
          <p:nvPr/>
        </p:nvSpPr>
        <p:spPr bwMode="auto">
          <a:xfrm>
            <a:off x="4474615"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a:extLst>
              <a:ext uri="{FF2B5EF4-FFF2-40B4-BE49-F238E27FC236}">
                <a16:creationId xmlns:a16="http://schemas.microsoft.com/office/drawing/2014/main" id="{24F31CE5-EC87-EEF5-8342-35FB4EA486DD}"/>
              </a:ext>
            </a:extLst>
          </p:cNvPr>
          <p:cNvSpPr/>
          <p:nvPr/>
        </p:nvSpPr>
        <p:spPr bwMode="auto">
          <a:xfrm>
            <a:off x="427256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5" name="TextBox 6">
            <a:extLst>
              <a:ext uri="{FF2B5EF4-FFF2-40B4-BE49-F238E27FC236}">
                <a16:creationId xmlns:a16="http://schemas.microsoft.com/office/drawing/2014/main" id="{B95ECF3C-3B2C-81A6-34A2-8A1A84D8D54D}"/>
              </a:ext>
            </a:extLst>
          </p:cNvPr>
          <p:cNvSpPr txBox="1">
            <a:spLocks noChangeArrowheads="1"/>
          </p:cNvSpPr>
          <p:nvPr/>
        </p:nvSpPr>
        <p:spPr bwMode="auto">
          <a:xfrm>
            <a:off x="9180588" y="301223"/>
            <a:ext cx="14503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Response</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527" name="TextBox 6">
            <a:extLst>
              <a:ext uri="{FF2B5EF4-FFF2-40B4-BE49-F238E27FC236}">
                <a16:creationId xmlns:a16="http://schemas.microsoft.com/office/drawing/2014/main" id="{E37C72EA-E82E-999E-E820-215A02F9A6CD}"/>
              </a:ext>
            </a:extLst>
          </p:cNvPr>
          <p:cNvSpPr txBox="1">
            <a:spLocks noChangeArrowheads="1"/>
          </p:cNvSpPr>
          <p:nvPr/>
        </p:nvSpPr>
        <p:spPr bwMode="auto">
          <a:xfrm>
            <a:off x="6325475" y="2664765"/>
            <a:ext cx="1388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HTTP POST</a:t>
            </a:r>
          </a:p>
          <a:p>
            <a:pPr algn="ctr" eaLnBrk="1" hangingPunct="1"/>
            <a:r>
              <a:rPr lang="en-US" altLang="en-US" sz="1200" dirty="0">
                <a:solidFill>
                  <a:srgbClr val="92D050"/>
                </a:solidFill>
                <a:latin typeface="Arial" panose="020B0604020202020204" pitchFamily="34" charset="0"/>
                <a:ea typeface="Amazon Ember" panose="020B0603020204020204" pitchFamily="34" charset="0"/>
                <a:cs typeface="Arial" panose="020B0604020202020204" pitchFamily="34" charset="0"/>
              </a:rPr>
              <a:t>Body = Rows</a:t>
            </a:r>
          </a:p>
        </p:txBody>
      </p:sp>
      <p:sp>
        <p:nvSpPr>
          <p:cNvPr id="2" name="Title 1"/>
          <p:cNvSpPr>
            <a:spLocks noGrp="1"/>
          </p:cNvSpPr>
          <p:nvPr>
            <p:ph type="title"/>
          </p:nvPr>
        </p:nvSpPr>
        <p:spPr>
          <a:xfrm>
            <a:off x="2915899" y="166158"/>
            <a:ext cx="5765219" cy="766275"/>
          </a:xfrm>
        </p:spPr>
        <p:txBody>
          <a:bodyPr/>
          <a:lstStyle/>
          <a:p>
            <a:pPr algn="ctr"/>
            <a:r>
              <a:rPr lang="en-GB" sz="1800" b="1" dirty="0">
                <a:solidFill>
                  <a:schemeClr val="tx1"/>
                </a:solidFill>
              </a:rPr>
              <a:t>High Volume Streaming Data Ingestion Platform on AWS</a:t>
            </a:r>
            <a:br>
              <a:rPr lang="en-US" sz="1800" b="1" dirty="0">
                <a:solidFill>
                  <a:schemeClr val="tx1"/>
                </a:solidFill>
              </a:rPr>
            </a:br>
            <a:endParaRPr lang="en-US" sz="1800" b="1" dirty="0">
              <a:solidFill>
                <a:schemeClr val="tx1"/>
              </a:solidFill>
              <a:latin typeface="+mn-lt"/>
            </a:endParaRPr>
          </a:p>
        </p:txBody>
      </p:sp>
      <p:grpSp>
        <p:nvGrpSpPr>
          <p:cNvPr id="3" name="Group 2">
            <a:extLst>
              <a:ext uri="{FF2B5EF4-FFF2-40B4-BE49-F238E27FC236}">
                <a16:creationId xmlns:a16="http://schemas.microsoft.com/office/drawing/2014/main" id="{AC485CE5-4BA1-4DA5-C586-A719F8DE379B}"/>
              </a:ext>
            </a:extLst>
          </p:cNvPr>
          <p:cNvGrpSpPr/>
          <p:nvPr/>
        </p:nvGrpSpPr>
        <p:grpSpPr>
          <a:xfrm>
            <a:off x="2005919" y="2467153"/>
            <a:ext cx="1353471" cy="1112143"/>
            <a:chOff x="2005919" y="2467153"/>
            <a:chExt cx="1353471" cy="1112143"/>
          </a:xfrm>
        </p:grpSpPr>
        <p:pic>
          <p:nvPicPr>
            <p:cNvPr id="1026" name="Picture 2" descr="Power BI Dashboard: Interactive Dashboards In Power BI | EPCGroup">
              <a:extLst>
                <a:ext uri="{FF2B5EF4-FFF2-40B4-BE49-F238E27FC236}">
                  <a16:creationId xmlns:a16="http://schemas.microsoft.com/office/drawing/2014/main" id="{6EB5DE63-FA4E-1062-2316-770396BEDCC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01409" y="2886034"/>
              <a:ext cx="1118541" cy="693262"/>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6">
              <a:extLst>
                <a:ext uri="{FF2B5EF4-FFF2-40B4-BE49-F238E27FC236}">
                  <a16:creationId xmlns:a16="http://schemas.microsoft.com/office/drawing/2014/main" id="{613A904F-BC9E-BA60-CAFD-DF02CBC942D0}"/>
                </a:ext>
              </a:extLst>
            </p:cNvPr>
            <p:cNvSpPr txBox="1">
              <a:spLocks noChangeArrowheads="1"/>
            </p:cNvSpPr>
            <p:nvPr/>
          </p:nvSpPr>
          <p:spPr bwMode="auto">
            <a:xfrm>
              <a:off x="2005919" y="2467153"/>
              <a:ext cx="13534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Near-Real Time Analytics</a:t>
              </a:r>
            </a:p>
          </p:txBody>
        </p:sp>
      </p:grpSp>
      <p:sp>
        <p:nvSpPr>
          <p:cNvPr id="261" name="Oval 260">
            <a:extLst>
              <a:ext uri="{FF2B5EF4-FFF2-40B4-BE49-F238E27FC236}">
                <a16:creationId xmlns:a16="http://schemas.microsoft.com/office/drawing/2014/main" id="{D5AB11A7-B401-6876-D1FE-EC9230887177}"/>
              </a:ext>
            </a:extLst>
          </p:cNvPr>
          <p:cNvSpPr/>
          <p:nvPr/>
        </p:nvSpPr>
        <p:spPr bwMode="auto">
          <a:xfrm>
            <a:off x="10536033" y="973222"/>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CD76AA14-D694-18CC-43C6-D2ECF63080E6}"/>
              </a:ext>
            </a:extLst>
          </p:cNvPr>
          <p:cNvSpPr/>
          <p:nvPr/>
        </p:nvSpPr>
        <p:spPr bwMode="auto">
          <a:xfrm>
            <a:off x="10536034" y="869403"/>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E1446099-C133-6F1F-6CDF-962CF991712C}"/>
              </a:ext>
            </a:extLst>
          </p:cNvPr>
          <p:cNvSpPr/>
          <p:nvPr/>
        </p:nvSpPr>
        <p:spPr bwMode="auto">
          <a:xfrm>
            <a:off x="1053603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971108AD-4191-18FB-313B-6EEF26C08658}"/>
              </a:ext>
            </a:extLst>
          </p:cNvPr>
          <p:cNvSpPr/>
          <p:nvPr/>
        </p:nvSpPr>
        <p:spPr bwMode="auto">
          <a:xfrm>
            <a:off x="10333978"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05258523-9181-D62B-928F-ADF97D625B80}"/>
              </a:ext>
            </a:extLst>
          </p:cNvPr>
          <p:cNvSpPr/>
          <p:nvPr/>
        </p:nvSpPr>
        <p:spPr bwMode="auto">
          <a:xfrm>
            <a:off x="10131931"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E41E8632-887B-7C87-8B97-91BB4A8761FE}"/>
              </a:ext>
            </a:extLst>
          </p:cNvPr>
          <p:cNvSpPr/>
          <p:nvPr/>
        </p:nvSpPr>
        <p:spPr bwMode="auto">
          <a:xfrm>
            <a:off x="9929884"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5D32FC30-26A8-FAC3-5CFC-42BB0200CAD1}"/>
              </a:ext>
            </a:extLst>
          </p:cNvPr>
          <p:cNvSpPr/>
          <p:nvPr/>
        </p:nvSpPr>
        <p:spPr bwMode="auto">
          <a:xfrm>
            <a:off x="9727837"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a:extLst>
              <a:ext uri="{FF2B5EF4-FFF2-40B4-BE49-F238E27FC236}">
                <a16:creationId xmlns:a16="http://schemas.microsoft.com/office/drawing/2014/main" id="{B5094DBA-B955-AF7F-390D-540C7060E356}"/>
              </a:ext>
            </a:extLst>
          </p:cNvPr>
          <p:cNvSpPr/>
          <p:nvPr/>
        </p:nvSpPr>
        <p:spPr bwMode="auto">
          <a:xfrm>
            <a:off x="9525790"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a:extLst>
              <a:ext uri="{FF2B5EF4-FFF2-40B4-BE49-F238E27FC236}">
                <a16:creationId xmlns:a16="http://schemas.microsoft.com/office/drawing/2014/main" id="{5FA2B189-245A-183D-2183-220862BC5F0A}"/>
              </a:ext>
            </a:extLst>
          </p:cNvPr>
          <p:cNvSpPr/>
          <p:nvPr/>
        </p:nvSpPr>
        <p:spPr bwMode="auto">
          <a:xfrm>
            <a:off x="9323743"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a:extLst>
              <a:ext uri="{FF2B5EF4-FFF2-40B4-BE49-F238E27FC236}">
                <a16:creationId xmlns:a16="http://schemas.microsoft.com/office/drawing/2014/main" id="{0F08A084-6AB0-7BA0-61B1-E6F500F65436}"/>
              </a:ext>
            </a:extLst>
          </p:cNvPr>
          <p:cNvSpPr/>
          <p:nvPr/>
        </p:nvSpPr>
        <p:spPr bwMode="auto">
          <a:xfrm>
            <a:off x="9121696" y="765584"/>
            <a:ext cx="36000" cy="36000"/>
          </a:xfrm>
          <a:prstGeom prst="ellips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a:extLst>
              <a:ext uri="{FF2B5EF4-FFF2-40B4-BE49-F238E27FC236}">
                <a16:creationId xmlns:a16="http://schemas.microsoft.com/office/drawing/2014/main" id="{B1A84A6C-0CFC-FCE2-6934-43DE934EC417}"/>
              </a:ext>
            </a:extLst>
          </p:cNvPr>
          <p:cNvSpPr/>
          <p:nvPr/>
        </p:nvSpPr>
        <p:spPr bwMode="auto">
          <a:xfrm>
            <a:off x="9526367" y="1220696"/>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a:extLst>
              <a:ext uri="{FF2B5EF4-FFF2-40B4-BE49-F238E27FC236}">
                <a16:creationId xmlns:a16="http://schemas.microsoft.com/office/drawing/2014/main" id="{E32101BA-C27F-06A0-06D0-C903BD64919D}"/>
              </a:ext>
            </a:extLst>
          </p:cNvPr>
          <p:cNvSpPr/>
          <p:nvPr/>
        </p:nvSpPr>
        <p:spPr bwMode="auto">
          <a:xfrm>
            <a:off x="9725142" y="1222065"/>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a:extLst>
              <a:ext uri="{FF2B5EF4-FFF2-40B4-BE49-F238E27FC236}">
                <a16:creationId xmlns:a16="http://schemas.microsoft.com/office/drawing/2014/main" id="{3229F28C-1216-D273-139B-62DBE3206423}"/>
              </a:ext>
            </a:extLst>
          </p:cNvPr>
          <p:cNvSpPr/>
          <p:nvPr/>
        </p:nvSpPr>
        <p:spPr bwMode="auto">
          <a:xfrm>
            <a:off x="9923917" y="1223434"/>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24DFDEB2-E1C3-6910-7473-BB71039B5265}"/>
              </a:ext>
            </a:extLst>
          </p:cNvPr>
          <p:cNvSpPr/>
          <p:nvPr/>
        </p:nvSpPr>
        <p:spPr bwMode="auto">
          <a:xfrm>
            <a:off x="10122692" y="1224803"/>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68B5B128-A5FE-24D9-E9B8-287E06046294}"/>
              </a:ext>
            </a:extLst>
          </p:cNvPr>
          <p:cNvSpPr/>
          <p:nvPr/>
        </p:nvSpPr>
        <p:spPr bwMode="auto">
          <a:xfrm>
            <a:off x="10321466" y="1219327"/>
            <a:ext cx="36000" cy="360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P1 Write arrow">
            <a:extLst>
              <a:ext uri="{FF2B5EF4-FFF2-40B4-BE49-F238E27FC236}">
                <a16:creationId xmlns:a16="http://schemas.microsoft.com/office/drawing/2014/main" id="{41F04391-3418-87E1-EC2A-BEB7B98D6471}"/>
              </a:ext>
            </a:extLst>
          </p:cNvPr>
          <p:cNvSpPr/>
          <p:nvPr/>
        </p:nvSpPr>
        <p:spPr bwMode="auto">
          <a:xfrm rot="21600000">
            <a:off x="1298331" y="5720334"/>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P1 Write arrow">
            <a:extLst>
              <a:ext uri="{FF2B5EF4-FFF2-40B4-BE49-F238E27FC236}">
                <a16:creationId xmlns:a16="http://schemas.microsoft.com/office/drawing/2014/main" id="{7DD75AB8-941D-20EE-6AAD-D6656510F0AC}"/>
              </a:ext>
            </a:extLst>
          </p:cNvPr>
          <p:cNvSpPr/>
          <p:nvPr/>
        </p:nvSpPr>
        <p:spPr bwMode="auto">
          <a:xfrm rot="21600000">
            <a:off x="1483195" y="571943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P1 Write arrow">
            <a:extLst>
              <a:ext uri="{FF2B5EF4-FFF2-40B4-BE49-F238E27FC236}">
                <a16:creationId xmlns:a16="http://schemas.microsoft.com/office/drawing/2014/main" id="{719FE564-E117-880F-8592-310488B90F32}"/>
              </a:ext>
            </a:extLst>
          </p:cNvPr>
          <p:cNvSpPr/>
          <p:nvPr/>
        </p:nvSpPr>
        <p:spPr bwMode="auto">
          <a:xfrm rot="21600000">
            <a:off x="1390763" y="57206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1 Write arrow">
            <a:extLst>
              <a:ext uri="{FF2B5EF4-FFF2-40B4-BE49-F238E27FC236}">
                <a16:creationId xmlns:a16="http://schemas.microsoft.com/office/drawing/2014/main" id="{88570894-C811-65F7-C7E5-144EB453FA7F}"/>
              </a:ext>
            </a:extLst>
          </p:cNvPr>
          <p:cNvSpPr/>
          <p:nvPr/>
        </p:nvSpPr>
        <p:spPr bwMode="auto">
          <a:xfrm rot="21600000">
            <a:off x="1575627" y="57197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1 Write arrow">
            <a:extLst>
              <a:ext uri="{FF2B5EF4-FFF2-40B4-BE49-F238E27FC236}">
                <a16:creationId xmlns:a16="http://schemas.microsoft.com/office/drawing/2014/main" id="{3EFF7D3B-0140-BAED-E72E-6139FB207B34}"/>
              </a:ext>
            </a:extLst>
          </p:cNvPr>
          <p:cNvSpPr/>
          <p:nvPr/>
        </p:nvSpPr>
        <p:spPr bwMode="auto">
          <a:xfrm rot="21600000">
            <a:off x="1668059" y="5720033"/>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P1 Write arrow">
            <a:extLst>
              <a:ext uri="{FF2B5EF4-FFF2-40B4-BE49-F238E27FC236}">
                <a16:creationId xmlns:a16="http://schemas.microsoft.com/office/drawing/2014/main" id="{46515215-2B09-7888-4E02-532164C38E51}"/>
              </a:ext>
            </a:extLst>
          </p:cNvPr>
          <p:cNvSpPr/>
          <p:nvPr/>
        </p:nvSpPr>
        <p:spPr bwMode="auto">
          <a:xfrm rot="21600000">
            <a:off x="1760492" y="57191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P1 Write arrow">
            <a:extLst>
              <a:ext uri="{FF2B5EF4-FFF2-40B4-BE49-F238E27FC236}">
                <a16:creationId xmlns:a16="http://schemas.microsoft.com/office/drawing/2014/main" id="{5FAC5716-4B00-49DF-5E82-8DEB8F6D1E33}"/>
              </a:ext>
            </a:extLst>
          </p:cNvPr>
          <p:cNvSpPr/>
          <p:nvPr/>
        </p:nvSpPr>
        <p:spPr bwMode="auto">
          <a:xfrm rot="19387965">
            <a:off x="1849923" y="568147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P1 Write arrow">
            <a:extLst>
              <a:ext uri="{FF2B5EF4-FFF2-40B4-BE49-F238E27FC236}">
                <a16:creationId xmlns:a16="http://schemas.microsoft.com/office/drawing/2014/main" id="{6E6B4C2C-141A-2AA6-BEC0-161239FAF42D}"/>
              </a:ext>
            </a:extLst>
          </p:cNvPr>
          <p:cNvSpPr/>
          <p:nvPr/>
        </p:nvSpPr>
        <p:spPr bwMode="auto">
          <a:xfrm rot="16758024">
            <a:off x="1896486" y="5580966"/>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P1 Write arrow">
            <a:extLst>
              <a:ext uri="{FF2B5EF4-FFF2-40B4-BE49-F238E27FC236}">
                <a16:creationId xmlns:a16="http://schemas.microsoft.com/office/drawing/2014/main" id="{AF62CE03-0F13-421B-8D7F-6EB266A62773}"/>
              </a:ext>
            </a:extLst>
          </p:cNvPr>
          <p:cNvSpPr/>
          <p:nvPr/>
        </p:nvSpPr>
        <p:spPr bwMode="auto">
          <a:xfrm rot="16200000">
            <a:off x="1891556" y="5496758"/>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P1 Write arrow">
            <a:extLst>
              <a:ext uri="{FF2B5EF4-FFF2-40B4-BE49-F238E27FC236}">
                <a16:creationId xmlns:a16="http://schemas.microsoft.com/office/drawing/2014/main" id="{EC3BE59E-8473-DE17-3578-CB31E0193E24}"/>
              </a:ext>
            </a:extLst>
          </p:cNvPr>
          <p:cNvSpPr/>
          <p:nvPr/>
        </p:nvSpPr>
        <p:spPr bwMode="auto">
          <a:xfrm rot="16200000">
            <a:off x="1891557" y="537747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P1 Write arrow">
            <a:extLst>
              <a:ext uri="{FF2B5EF4-FFF2-40B4-BE49-F238E27FC236}">
                <a16:creationId xmlns:a16="http://schemas.microsoft.com/office/drawing/2014/main" id="{5D6FB6EB-D823-079B-2BD9-10C0CEB4AC6B}"/>
              </a:ext>
            </a:extLst>
          </p:cNvPr>
          <p:cNvSpPr/>
          <p:nvPr/>
        </p:nvSpPr>
        <p:spPr bwMode="auto">
          <a:xfrm rot="16200000">
            <a:off x="1891558" y="525818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P1 Write arrow">
            <a:extLst>
              <a:ext uri="{FF2B5EF4-FFF2-40B4-BE49-F238E27FC236}">
                <a16:creationId xmlns:a16="http://schemas.microsoft.com/office/drawing/2014/main" id="{54A0A2E5-B192-5B22-72C4-FAD5A201ADAA}"/>
              </a:ext>
            </a:extLst>
          </p:cNvPr>
          <p:cNvSpPr/>
          <p:nvPr/>
        </p:nvSpPr>
        <p:spPr bwMode="auto">
          <a:xfrm rot="16200000">
            <a:off x="1891559" y="513890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P1 Write arrow">
            <a:extLst>
              <a:ext uri="{FF2B5EF4-FFF2-40B4-BE49-F238E27FC236}">
                <a16:creationId xmlns:a16="http://schemas.microsoft.com/office/drawing/2014/main" id="{E6615754-82F9-CE93-280E-2F597A41B273}"/>
              </a:ext>
            </a:extLst>
          </p:cNvPr>
          <p:cNvSpPr/>
          <p:nvPr/>
        </p:nvSpPr>
        <p:spPr bwMode="auto">
          <a:xfrm rot="16200000">
            <a:off x="1891560" y="501961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P1 Write arrow">
            <a:extLst>
              <a:ext uri="{FF2B5EF4-FFF2-40B4-BE49-F238E27FC236}">
                <a16:creationId xmlns:a16="http://schemas.microsoft.com/office/drawing/2014/main" id="{B85A286E-ECD0-7165-53C3-13A492CBEC67}"/>
              </a:ext>
            </a:extLst>
          </p:cNvPr>
          <p:cNvSpPr/>
          <p:nvPr/>
        </p:nvSpPr>
        <p:spPr bwMode="auto">
          <a:xfrm rot="16200000">
            <a:off x="1891561" y="49003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P1 Write arrow">
            <a:extLst>
              <a:ext uri="{FF2B5EF4-FFF2-40B4-BE49-F238E27FC236}">
                <a16:creationId xmlns:a16="http://schemas.microsoft.com/office/drawing/2014/main" id="{33DC7CC6-01DC-8484-73D7-4DF0F7A634E3}"/>
              </a:ext>
            </a:extLst>
          </p:cNvPr>
          <p:cNvSpPr/>
          <p:nvPr/>
        </p:nvSpPr>
        <p:spPr bwMode="auto">
          <a:xfrm rot="16200000">
            <a:off x="1891562" y="478104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P1 Write arrow">
            <a:extLst>
              <a:ext uri="{FF2B5EF4-FFF2-40B4-BE49-F238E27FC236}">
                <a16:creationId xmlns:a16="http://schemas.microsoft.com/office/drawing/2014/main" id="{D0C251D8-8400-A228-46F6-81B015CE755D}"/>
              </a:ext>
            </a:extLst>
          </p:cNvPr>
          <p:cNvSpPr/>
          <p:nvPr/>
        </p:nvSpPr>
        <p:spPr bwMode="auto">
          <a:xfrm rot="16200000">
            <a:off x="1891563" y="466176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P1 Write arrow">
            <a:extLst>
              <a:ext uri="{FF2B5EF4-FFF2-40B4-BE49-F238E27FC236}">
                <a16:creationId xmlns:a16="http://schemas.microsoft.com/office/drawing/2014/main" id="{9BD53181-1BBC-0065-A399-6408234EE1C8}"/>
              </a:ext>
            </a:extLst>
          </p:cNvPr>
          <p:cNvSpPr/>
          <p:nvPr/>
        </p:nvSpPr>
        <p:spPr bwMode="auto">
          <a:xfrm rot="16200000">
            <a:off x="1891564" y="454247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P1 Write arrow">
            <a:extLst>
              <a:ext uri="{FF2B5EF4-FFF2-40B4-BE49-F238E27FC236}">
                <a16:creationId xmlns:a16="http://schemas.microsoft.com/office/drawing/2014/main" id="{0880B697-17AA-C5DF-1A14-80CFC3575070}"/>
              </a:ext>
            </a:extLst>
          </p:cNvPr>
          <p:cNvSpPr/>
          <p:nvPr/>
        </p:nvSpPr>
        <p:spPr bwMode="auto">
          <a:xfrm rot="16200000">
            <a:off x="1891565" y="442319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P1 Write arrow">
            <a:extLst>
              <a:ext uri="{FF2B5EF4-FFF2-40B4-BE49-F238E27FC236}">
                <a16:creationId xmlns:a16="http://schemas.microsoft.com/office/drawing/2014/main" id="{E8A38F5B-A0AB-0743-D470-E98EB8D2619D}"/>
              </a:ext>
            </a:extLst>
          </p:cNvPr>
          <p:cNvSpPr/>
          <p:nvPr/>
        </p:nvSpPr>
        <p:spPr bwMode="auto">
          <a:xfrm rot="16200000">
            <a:off x="1891566" y="430390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P1 Write arrow">
            <a:extLst>
              <a:ext uri="{FF2B5EF4-FFF2-40B4-BE49-F238E27FC236}">
                <a16:creationId xmlns:a16="http://schemas.microsoft.com/office/drawing/2014/main" id="{D012F827-FA73-30A0-A63E-D7D2C223F7CD}"/>
              </a:ext>
            </a:extLst>
          </p:cNvPr>
          <p:cNvSpPr/>
          <p:nvPr/>
        </p:nvSpPr>
        <p:spPr bwMode="auto">
          <a:xfrm rot="16200000">
            <a:off x="1891567" y="418462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P1 Write arrow">
            <a:extLst>
              <a:ext uri="{FF2B5EF4-FFF2-40B4-BE49-F238E27FC236}">
                <a16:creationId xmlns:a16="http://schemas.microsoft.com/office/drawing/2014/main" id="{EC04351D-6AD3-7B85-2C51-2C7703332FB8}"/>
              </a:ext>
            </a:extLst>
          </p:cNvPr>
          <p:cNvSpPr/>
          <p:nvPr/>
        </p:nvSpPr>
        <p:spPr bwMode="auto">
          <a:xfrm rot="16200000">
            <a:off x="1891568" y="4065337"/>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P1 Write arrow">
            <a:extLst>
              <a:ext uri="{FF2B5EF4-FFF2-40B4-BE49-F238E27FC236}">
                <a16:creationId xmlns:a16="http://schemas.microsoft.com/office/drawing/2014/main" id="{839DEFA0-2BAD-A23B-3D80-2E25E20CA465}"/>
              </a:ext>
            </a:extLst>
          </p:cNvPr>
          <p:cNvSpPr/>
          <p:nvPr/>
        </p:nvSpPr>
        <p:spPr bwMode="auto">
          <a:xfrm rot="19534538">
            <a:off x="1922541" y="3960730"/>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P1 Write arrow">
            <a:extLst>
              <a:ext uri="{FF2B5EF4-FFF2-40B4-BE49-F238E27FC236}">
                <a16:creationId xmlns:a16="http://schemas.microsoft.com/office/drawing/2014/main" id="{37278254-E766-22C4-6071-B980CEC31DF3}"/>
              </a:ext>
            </a:extLst>
          </p:cNvPr>
          <p:cNvSpPr/>
          <p:nvPr/>
        </p:nvSpPr>
        <p:spPr bwMode="auto">
          <a:xfrm>
            <a:off x="2003424"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P1 Write arrow">
            <a:extLst>
              <a:ext uri="{FF2B5EF4-FFF2-40B4-BE49-F238E27FC236}">
                <a16:creationId xmlns:a16="http://schemas.microsoft.com/office/drawing/2014/main" id="{9B21D3B2-6A49-E307-63FD-D506ED6509F2}"/>
              </a:ext>
            </a:extLst>
          </p:cNvPr>
          <p:cNvSpPr/>
          <p:nvPr/>
        </p:nvSpPr>
        <p:spPr bwMode="auto">
          <a:xfrm>
            <a:off x="2120548" y="3907301"/>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P1 Write arrow">
            <a:extLst>
              <a:ext uri="{FF2B5EF4-FFF2-40B4-BE49-F238E27FC236}">
                <a16:creationId xmlns:a16="http://schemas.microsoft.com/office/drawing/2014/main" id="{9D084994-5D49-C233-1028-8897CF7973BA}"/>
              </a:ext>
            </a:extLst>
          </p:cNvPr>
          <p:cNvSpPr/>
          <p:nvPr/>
        </p:nvSpPr>
        <p:spPr bwMode="auto">
          <a:xfrm>
            <a:off x="2230242"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P1 Write arrow">
            <a:extLst>
              <a:ext uri="{FF2B5EF4-FFF2-40B4-BE49-F238E27FC236}">
                <a16:creationId xmlns:a16="http://schemas.microsoft.com/office/drawing/2014/main" id="{46BA3CC1-4022-EB26-E4DD-DEA43E9740EE}"/>
              </a:ext>
            </a:extLst>
          </p:cNvPr>
          <p:cNvSpPr/>
          <p:nvPr/>
        </p:nvSpPr>
        <p:spPr bwMode="auto">
          <a:xfrm>
            <a:off x="2346167" y="3914032"/>
            <a:ext cx="45719" cy="90564"/>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P1 Write arrow">
            <a:extLst>
              <a:ext uri="{FF2B5EF4-FFF2-40B4-BE49-F238E27FC236}">
                <a16:creationId xmlns:a16="http://schemas.microsoft.com/office/drawing/2014/main" id="{83BA17A5-6F2C-4EAB-5BF3-8705C2D45062}"/>
              </a:ext>
            </a:extLst>
          </p:cNvPr>
          <p:cNvSpPr/>
          <p:nvPr/>
        </p:nvSpPr>
        <p:spPr bwMode="auto">
          <a:xfrm>
            <a:off x="5696796"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P1 Write arrow">
            <a:extLst>
              <a:ext uri="{FF2B5EF4-FFF2-40B4-BE49-F238E27FC236}">
                <a16:creationId xmlns:a16="http://schemas.microsoft.com/office/drawing/2014/main" id="{C846B33A-F5D1-8193-765C-F45C40D59469}"/>
              </a:ext>
            </a:extLst>
          </p:cNvPr>
          <p:cNvSpPr/>
          <p:nvPr/>
        </p:nvSpPr>
        <p:spPr bwMode="auto">
          <a:xfrm>
            <a:off x="5817968" y="2247599"/>
            <a:ext cx="74278" cy="80038"/>
          </a:xfrm>
          <a:prstGeom prst="chevron">
            <a:avLst>
              <a:gd name="adj" fmla="val 48016"/>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C4E85E03-20DE-E151-019E-914EA78F4B94}"/>
              </a:ext>
            </a:extLst>
          </p:cNvPr>
          <p:cNvGrpSpPr/>
          <p:nvPr/>
        </p:nvGrpSpPr>
        <p:grpSpPr>
          <a:xfrm>
            <a:off x="2255154" y="847276"/>
            <a:ext cx="8014299" cy="6010724"/>
            <a:chOff x="2255154" y="847276"/>
            <a:chExt cx="8014299" cy="6010724"/>
          </a:xfrm>
        </p:grpSpPr>
        <p:pic>
          <p:nvPicPr>
            <p:cNvPr id="5" name="Picture 2" descr="Water Distribution System">
              <a:extLst>
                <a:ext uri="{FF2B5EF4-FFF2-40B4-BE49-F238E27FC236}">
                  <a16:creationId xmlns:a16="http://schemas.microsoft.com/office/drawing/2014/main" id="{2305D04F-2954-549B-D1FA-D41204D3810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55154" y="847276"/>
              <a:ext cx="8014299" cy="60107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EC92158-160C-A60F-12E0-E89EC3C95C0F}"/>
                </a:ext>
              </a:extLst>
            </p:cNvPr>
            <p:cNvSpPr/>
            <p:nvPr/>
          </p:nvSpPr>
          <p:spPr bwMode="auto">
            <a:xfrm>
              <a:off x="3454880" y="6060539"/>
              <a:ext cx="6797024" cy="459081"/>
            </a:xfrm>
            <a:prstGeom prst="rect">
              <a:avLst/>
            </a:prstGeom>
            <a:solidFill>
              <a:srgbClr val="FAF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8330A4F-ECBE-4B8F-2DDD-F509440163D4}"/>
                </a:ext>
              </a:extLst>
            </p:cNvPr>
            <p:cNvSpPr/>
            <p:nvPr/>
          </p:nvSpPr>
          <p:spPr bwMode="auto">
            <a:xfrm>
              <a:off x="2582867" y="858382"/>
              <a:ext cx="7554796" cy="700227"/>
            </a:xfrm>
            <a:prstGeom prst="rect">
              <a:avLst/>
            </a:prstGeom>
            <a:solidFill>
              <a:srgbClr val="0268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e-DE" sz="3600" dirty="0" err="1">
                  <a:gradFill>
                    <a:gsLst>
                      <a:gs pos="0">
                        <a:srgbClr val="FFFFFF"/>
                      </a:gs>
                      <a:gs pos="100000">
                        <a:srgbClr val="FFFFFF"/>
                      </a:gs>
                    </a:gsLst>
                    <a:lin ang="5400000" scaled="0"/>
                  </a:gradFill>
                  <a:ea typeface="Segoe UI" pitchFamily="34" charset="0"/>
                  <a:cs typeface="Segoe UI" pitchFamily="34" charset="0"/>
                </a:rPr>
                <a:t>Water</a:t>
              </a:r>
              <a:r>
                <a:rPr lang="de-DE" sz="3600" dirty="0">
                  <a:gradFill>
                    <a:gsLst>
                      <a:gs pos="0">
                        <a:srgbClr val="FFFFFF"/>
                      </a:gs>
                      <a:gs pos="100000">
                        <a:srgbClr val="FFFFFF"/>
                      </a:gs>
                    </a:gsLst>
                    <a:lin ang="5400000" scaled="0"/>
                  </a:gradFill>
                  <a:ea typeface="Segoe UI" pitchFamily="34" charset="0"/>
                  <a:cs typeface="Segoe UI" pitchFamily="34" charset="0"/>
                </a:rPr>
                <a:t> </a:t>
              </a:r>
              <a:r>
                <a:rPr lang="de-DE" sz="3600" dirty="0" err="1">
                  <a:gradFill>
                    <a:gsLst>
                      <a:gs pos="0">
                        <a:srgbClr val="FFFFFF"/>
                      </a:gs>
                      <a:gs pos="100000">
                        <a:srgbClr val="FFFFFF"/>
                      </a:gs>
                    </a:gsLst>
                    <a:lin ang="5400000" scaled="0"/>
                  </a:gradFill>
                  <a:ea typeface="Segoe UI" pitchFamily="34" charset="0"/>
                  <a:cs typeface="Segoe UI" pitchFamily="34" charset="0"/>
                </a:rPr>
                <a:t>Suppy</a:t>
              </a:r>
              <a:r>
                <a:rPr lang="de-DE" sz="3600" dirty="0">
                  <a:gradFill>
                    <a:gsLst>
                      <a:gs pos="0">
                        <a:srgbClr val="FFFFFF"/>
                      </a:gs>
                      <a:gs pos="100000">
                        <a:srgbClr val="FFFFFF"/>
                      </a:gs>
                    </a:gsLst>
                    <a:lin ang="5400000" scaled="0"/>
                  </a:gradFill>
                  <a:ea typeface="Segoe UI" pitchFamily="34" charset="0"/>
                  <a:cs typeface="Segoe UI" pitchFamily="34" charset="0"/>
                </a:rPr>
                <a:t> Distribution System</a:t>
              </a:r>
              <a:endParaRPr lang="en-GB" sz="3600" dirty="0" err="1">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3049681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22"/>
                                        </p:tgtEl>
                                        <p:attrNameLst>
                                          <p:attrName>ppt_w</p:attrName>
                                        </p:attrNameLst>
                                      </p:cBhvr>
                                      <p:tavLst>
                                        <p:tav tm="0">
                                          <p:val>
                                            <p:strVal val="ppt_w"/>
                                          </p:val>
                                        </p:tav>
                                        <p:tav tm="100000">
                                          <p:val>
                                            <p:fltVal val="0"/>
                                          </p:val>
                                        </p:tav>
                                      </p:tavLst>
                                    </p:anim>
                                    <p:anim calcmode="lin" valueType="num">
                                      <p:cBhvr>
                                        <p:cTn id="21" dur="500"/>
                                        <p:tgtEl>
                                          <p:spTgt spid="22"/>
                                        </p:tgtEl>
                                        <p:attrNameLst>
                                          <p:attrName>ppt_h</p:attrName>
                                        </p:attrNameLst>
                                      </p:cBhvr>
                                      <p:tavLst>
                                        <p:tav tm="0">
                                          <p:val>
                                            <p:strVal val="ppt_h"/>
                                          </p:val>
                                        </p:tav>
                                        <p:tav tm="100000">
                                          <p:val>
                                            <p:fltVal val="0"/>
                                          </p:val>
                                        </p:tav>
                                      </p:tavLst>
                                    </p:anim>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6" presetClass="emph" presetSubtype="0" repeatCount="10000" fill="hold" nodeType="withEffect">
                                  <p:stCondLst>
                                    <p:cond delay="0"/>
                                  </p:stCondLst>
                                  <p:childTnLst>
                                    <p:animEffect transition="out" filter="fade">
                                      <p:cBhvr>
                                        <p:cTn id="31" dur="500" tmFilter="0, 0; .2, .5; .8, .5; 1, 0"/>
                                        <p:tgtEl>
                                          <p:spTgt spid="11"/>
                                        </p:tgtEl>
                                      </p:cBhvr>
                                    </p:animEffect>
                                    <p:animScale>
                                      <p:cBhvr>
                                        <p:cTn id="32" dur="250" autoRev="1" fill="hold"/>
                                        <p:tgtEl>
                                          <p:spTgt spid="11"/>
                                        </p:tgtEl>
                                      </p:cBhvr>
                                      <p:by x="105000" y="105000"/>
                                    </p:animScale>
                                  </p:childTnLst>
                                </p:cTn>
                              </p:par>
                              <p:par>
                                <p:cTn id="33" presetID="2" presetClass="entr" presetSubtype="4" fill="hold" grpId="0" nodeType="withEffect">
                                  <p:stCondLst>
                                    <p:cond delay="0"/>
                                  </p:stCondLst>
                                  <p:childTnLst>
                                    <p:set>
                                      <p:cBhvr>
                                        <p:cTn id="34" dur="1" fill="hold">
                                          <p:stCondLst>
                                            <p:cond delay="0"/>
                                          </p:stCondLst>
                                        </p:cTn>
                                        <p:tgtEl>
                                          <p:spTgt spid="166"/>
                                        </p:tgtEl>
                                        <p:attrNameLst>
                                          <p:attrName>style.visibility</p:attrName>
                                        </p:attrNameLst>
                                      </p:cBhvr>
                                      <p:to>
                                        <p:strVal val="visible"/>
                                      </p:to>
                                    </p:set>
                                    <p:anim calcmode="lin" valueType="num">
                                      <p:cBhvr additive="base">
                                        <p:cTn id="35" dur="500" fill="hold"/>
                                        <p:tgtEl>
                                          <p:spTgt spid="166"/>
                                        </p:tgtEl>
                                        <p:attrNameLst>
                                          <p:attrName>ppt_x</p:attrName>
                                        </p:attrNameLst>
                                      </p:cBhvr>
                                      <p:tavLst>
                                        <p:tav tm="0">
                                          <p:val>
                                            <p:strVal val="#ppt_x"/>
                                          </p:val>
                                        </p:tav>
                                        <p:tav tm="100000">
                                          <p:val>
                                            <p:strVal val="#ppt_x"/>
                                          </p:val>
                                        </p:tav>
                                      </p:tavLst>
                                    </p:anim>
                                    <p:anim calcmode="lin" valueType="num">
                                      <p:cBhvr additive="base">
                                        <p:cTn id="36" dur="500" fill="hold"/>
                                        <p:tgtEl>
                                          <p:spTgt spid="16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5"/>
                                        </p:tgtEl>
                                        <p:attrNameLst>
                                          <p:attrName>style.visibility</p:attrName>
                                        </p:attrNameLst>
                                      </p:cBhvr>
                                      <p:to>
                                        <p:strVal val="visible"/>
                                      </p:to>
                                    </p:set>
                                    <p:anim calcmode="lin" valueType="num">
                                      <p:cBhvr additive="base">
                                        <p:cTn id="39" dur="500" fill="hold"/>
                                        <p:tgtEl>
                                          <p:spTgt spid="165"/>
                                        </p:tgtEl>
                                        <p:attrNameLst>
                                          <p:attrName>ppt_x</p:attrName>
                                        </p:attrNameLst>
                                      </p:cBhvr>
                                      <p:tavLst>
                                        <p:tav tm="0">
                                          <p:val>
                                            <p:strVal val="#ppt_x"/>
                                          </p:val>
                                        </p:tav>
                                        <p:tav tm="100000">
                                          <p:val>
                                            <p:strVal val="#ppt_x"/>
                                          </p:val>
                                        </p:tav>
                                      </p:tavLst>
                                    </p:anim>
                                    <p:anim calcmode="lin" valueType="num">
                                      <p:cBhvr additive="base">
                                        <p:cTn id="40" dur="500" fill="hold"/>
                                        <p:tgtEl>
                                          <p:spTgt spid="16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4"/>
                                        </p:tgtEl>
                                        <p:attrNameLst>
                                          <p:attrName>style.visibility</p:attrName>
                                        </p:attrNameLst>
                                      </p:cBhvr>
                                      <p:to>
                                        <p:strVal val="visible"/>
                                      </p:to>
                                    </p:set>
                                    <p:anim calcmode="lin" valueType="num">
                                      <p:cBhvr additive="base">
                                        <p:cTn id="43" dur="500" fill="hold"/>
                                        <p:tgtEl>
                                          <p:spTgt spid="164"/>
                                        </p:tgtEl>
                                        <p:attrNameLst>
                                          <p:attrName>ppt_x</p:attrName>
                                        </p:attrNameLst>
                                      </p:cBhvr>
                                      <p:tavLst>
                                        <p:tav tm="0">
                                          <p:val>
                                            <p:strVal val="#ppt_x"/>
                                          </p:val>
                                        </p:tav>
                                        <p:tav tm="100000">
                                          <p:val>
                                            <p:strVal val="#ppt_x"/>
                                          </p:val>
                                        </p:tav>
                                      </p:tavLst>
                                    </p:anim>
                                    <p:anim calcmode="lin" valueType="num">
                                      <p:cBhvr additive="base">
                                        <p:cTn id="44" dur="500" fill="hold"/>
                                        <p:tgtEl>
                                          <p:spTgt spid="164"/>
                                        </p:tgtEl>
                                        <p:attrNameLst>
                                          <p:attrName>ppt_y</p:attrName>
                                        </p:attrNameLst>
                                      </p:cBhvr>
                                      <p:tavLst>
                                        <p:tav tm="0">
                                          <p:val>
                                            <p:strVal val="1+#ppt_h/2"/>
                                          </p:val>
                                        </p:tav>
                                        <p:tav tm="100000">
                                          <p:val>
                                            <p:strVal val="#ppt_y"/>
                                          </p:val>
                                        </p:tav>
                                      </p:tavLst>
                                    </p:anim>
                                  </p:childTnLst>
                                </p:cTn>
                              </p:par>
                              <p:par>
                                <p:cTn id="45" presetID="8" presetClass="emph" presetSubtype="0" repeatCount="indefinite" fill="hold" grpId="1" nodeType="withEffect">
                                  <p:stCondLst>
                                    <p:cond delay="0"/>
                                  </p:stCondLst>
                                  <p:childTnLst>
                                    <p:animRot by="21600000">
                                      <p:cBhvr>
                                        <p:cTn id="46" dur="2000" fill="hold"/>
                                        <p:tgtEl>
                                          <p:spTgt spid="166"/>
                                        </p:tgtEl>
                                        <p:attrNameLst>
                                          <p:attrName>r</p:attrName>
                                        </p:attrNameLst>
                                      </p:cBhvr>
                                    </p:animRot>
                                  </p:childTnLst>
                                </p:cTn>
                              </p:par>
                              <p:par>
                                <p:cTn id="47" presetID="8" presetClass="emph" presetSubtype="0" repeatCount="indefinite" fill="hold" grpId="1" nodeType="withEffect">
                                  <p:stCondLst>
                                    <p:cond delay="0"/>
                                  </p:stCondLst>
                                  <p:childTnLst>
                                    <p:animRot by="21600000">
                                      <p:cBhvr>
                                        <p:cTn id="48" dur="2000" fill="hold"/>
                                        <p:tgtEl>
                                          <p:spTgt spid="165"/>
                                        </p:tgtEl>
                                        <p:attrNameLst>
                                          <p:attrName>r</p:attrName>
                                        </p:attrNameLst>
                                      </p:cBhvr>
                                    </p:animRot>
                                  </p:childTnLst>
                                </p:cTn>
                              </p:par>
                              <p:par>
                                <p:cTn id="49" presetID="8" presetClass="emph" presetSubtype="0" repeatCount="indefinite" fill="hold" grpId="1" nodeType="withEffect">
                                  <p:stCondLst>
                                    <p:cond delay="0"/>
                                  </p:stCondLst>
                                  <p:childTnLst>
                                    <p:animRot by="21600000">
                                      <p:cBhvr>
                                        <p:cTn id="50" dur="2000" fill="hold"/>
                                        <p:tgtEl>
                                          <p:spTgt spid="164"/>
                                        </p:tgtEl>
                                        <p:attrNameLst>
                                          <p:attrName>r</p:attrName>
                                        </p:attrNameLst>
                                      </p:cBhvr>
                                    </p:animRot>
                                  </p:childTnLst>
                                </p:cTn>
                              </p:par>
                              <p:par>
                                <p:cTn id="51" presetID="53" presetClass="entr" presetSubtype="16" fill="hold" grpId="0" nodeType="withEffect">
                                  <p:stCondLst>
                                    <p:cond delay="0"/>
                                  </p:stCondLst>
                                  <p:childTnLst>
                                    <p:set>
                                      <p:cBhvr>
                                        <p:cTn id="52" dur="1" fill="hold">
                                          <p:stCondLst>
                                            <p:cond delay="0"/>
                                          </p:stCondLst>
                                        </p:cTn>
                                        <p:tgtEl>
                                          <p:spTgt spid="527"/>
                                        </p:tgtEl>
                                        <p:attrNameLst>
                                          <p:attrName>style.visibility</p:attrName>
                                        </p:attrNameLst>
                                      </p:cBhvr>
                                      <p:to>
                                        <p:strVal val="visible"/>
                                      </p:to>
                                    </p:set>
                                    <p:anim calcmode="lin" valueType="num">
                                      <p:cBhvr>
                                        <p:cTn id="53" dur="500" fill="hold"/>
                                        <p:tgtEl>
                                          <p:spTgt spid="527"/>
                                        </p:tgtEl>
                                        <p:attrNameLst>
                                          <p:attrName>ppt_w</p:attrName>
                                        </p:attrNameLst>
                                      </p:cBhvr>
                                      <p:tavLst>
                                        <p:tav tm="0">
                                          <p:val>
                                            <p:fltVal val="0"/>
                                          </p:val>
                                        </p:tav>
                                        <p:tav tm="100000">
                                          <p:val>
                                            <p:strVal val="#ppt_w"/>
                                          </p:val>
                                        </p:tav>
                                      </p:tavLst>
                                    </p:anim>
                                    <p:anim calcmode="lin" valueType="num">
                                      <p:cBhvr>
                                        <p:cTn id="54" dur="500" fill="hold"/>
                                        <p:tgtEl>
                                          <p:spTgt spid="527"/>
                                        </p:tgtEl>
                                        <p:attrNameLst>
                                          <p:attrName>ppt_h</p:attrName>
                                        </p:attrNameLst>
                                      </p:cBhvr>
                                      <p:tavLst>
                                        <p:tav tm="0">
                                          <p:val>
                                            <p:fltVal val="0"/>
                                          </p:val>
                                        </p:tav>
                                        <p:tav tm="100000">
                                          <p:val>
                                            <p:strVal val="#ppt_h"/>
                                          </p:val>
                                        </p:tav>
                                      </p:tavLst>
                                    </p:anim>
                                    <p:animEffect transition="in" filter="fade">
                                      <p:cBhvr>
                                        <p:cTn id="55" dur="500"/>
                                        <p:tgtEl>
                                          <p:spTgt spid="527"/>
                                        </p:tgtEl>
                                      </p:cBhvr>
                                    </p:animEffect>
                                  </p:childTnLst>
                                </p:cTn>
                              </p:par>
                              <p:par>
                                <p:cTn id="56" presetID="2" presetClass="entr" presetSubtype="4" fill="hold" nodeType="withEffect">
                                  <p:stCondLst>
                                    <p:cond delay="0"/>
                                  </p:stCondLst>
                                  <p:childTnLst>
                                    <p:set>
                                      <p:cBhvr>
                                        <p:cTn id="57" dur="1" fill="hold">
                                          <p:stCondLst>
                                            <p:cond delay="0"/>
                                          </p:stCondLst>
                                        </p:cTn>
                                        <p:tgtEl>
                                          <p:spTgt spid="172"/>
                                        </p:tgtEl>
                                        <p:attrNameLst>
                                          <p:attrName>style.visibility</p:attrName>
                                        </p:attrNameLst>
                                      </p:cBhvr>
                                      <p:to>
                                        <p:strVal val="visible"/>
                                      </p:to>
                                    </p:set>
                                    <p:anim calcmode="lin" valueType="num">
                                      <p:cBhvr additive="base">
                                        <p:cTn id="58" dur="500" fill="hold"/>
                                        <p:tgtEl>
                                          <p:spTgt spid="172"/>
                                        </p:tgtEl>
                                        <p:attrNameLst>
                                          <p:attrName>ppt_x</p:attrName>
                                        </p:attrNameLst>
                                      </p:cBhvr>
                                      <p:tavLst>
                                        <p:tav tm="0">
                                          <p:val>
                                            <p:strVal val="#ppt_x"/>
                                          </p:val>
                                        </p:tav>
                                        <p:tav tm="100000">
                                          <p:val>
                                            <p:strVal val="#ppt_x"/>
                                          </p:val>
                                        </p:tav>
                                      </p:tavLst>
                                    </p:anim>
                                    <p:anim calcmode="lin" valueType="num">
                                      <p:cBhvr additive="base">
                                        <p:cTn id="59" dur="500" fill="hold"/>
                                        <p:tgtEl>
                                          <p:spTgt spid="172"/>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73"/>
                                        </p:tgtEl>
                                        <p:attrNameLst>
                                          <p:attrName>style.visibility</p:attrName>
                                        </p:attrNameLst>
                                      </p:cBhvr>
                                      <p:to>
                                        <p:strVal val="visible"/>
                                      </p:to>
                                    </p:set>
                                    <p:anim calcmode="lin" valueType="num">
                                      <p:cBhvr additive="base">
                                        <p:cTn id="62" dur="500" fill="hold"/>
                                        <p:tgtEl>
                                          <p:spTgt spid="173"/>
                                        </p:tgtEl>
                                        <p:attrNameLst>
                                          <p:attrName>ppt_x</p:attrName>
                                        </p:attrNameLst>
                                      </p:cBhvr>
                                      <p:tavLst>
                                        <p:tav tm="0">
                                          <p:val>
                                            <p:strVal val="#ppt_x"/>
                                          </p:val>
                                        </p:tav>
                                        <p:tav tm="100000">
                                          <p:val>
                                            <p:strVal val="#ppt_x"/>
                                          </p:val>
                                        </p:tav>
                                      </p:tavLst>
                                    </p:anim>
                                    <p:anim calcmode="lin" valueType="num">
                                      <p:cBhvr additive="base">
                                        <p:cTn id="63" dur="500" fill="hold"/>
                                        <p:tgtEl>
                                          <p:spTgt spid="173"/>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500" fill="hold"/>
                                        <p:tgtEl>
                                          <p:spTgt spid="12"/>
                                        </p:tgtEl>
                                        <p:attrNameLst>
                                          <p:attrName>ppt_x</p:attrName>
                                        </p:attrNameLst>
                                      </p:cBhvr>
                                      <p:tavLst>
                                        <p:tav tm="0">
                                          <p:val>
                                            <p:strVal val="#ppt_x"/>
                                          </p:val>
                                        </p:tav>
                                        <p:tav tm="100000">
                                          <p:val>
                                            <p:strVal val="#ppt_x"/>
                                          </p:val>
                                        </p:tav>
                                      </p:tavLst>
                                    </p:anim>
                                    <p:anim calcmode="lin" valueType="num">
                                      <p:cBhvr additive="base">
                                        <p:cTn id="67" dur="500" fill="hold"/>
                                        <p:tgtEl>
                                          <p:spTgt spid="12"/>
                                        </p:tgtEl>
                                        <p:attrNameLst>
                                          <p:attrName>ppt_y</p:attrName>
                                        </p:attrNameLst>
                                      </p:cBhvr>
                                      <p:tavLst>
                                        <p:tav tm="0">
                                          <p:val>
                                            <p:strVal val="1+#ppt_h/2"/>
                                          </p:val>
                                        </p:tav>
                                        <p:tav tm="100000">
                                          <p:val>
                                            <p:strVal val="#ppt_y"/>
                                          </p:val>
                                        </p:tav>
                                      </p:tavLst>
                                    </p:anim>
                                  </p:childTnLst>
                                </p:cTn>
                              </p:par>
                              <p:par>
                                <p:cTn id="68" presetID="26" presetClass="emph" presetSubtype="0" repeatCount="indefinite" fill="hold" nodeType="withEffect">
                                  <p:stCondLst>
                                    <p:cond delay="0"/>
                                  </p:stCondLst>
                                  <p:childTnLst>
                                    <p:animEffect transition="out" filter="fade">
                                      <p:cBhvr>
                                        <p:cTn id="69" dur="2000" tmFilter="0, 0; .2, .5; .8, .5; 1, 0"/>
                                        <p:tgtEl>
                                          <p:spTgt spid="12"/>
                                        </p:tgtEl>
                                      </p:cBhvr>
                                    </p:animEffect>
                                    <p:animScale>
                                      <p:cBhvr>
                                        <p:cTn id="70" dur="1000" autoRev="1" fill="hold"/>
                                        <p:tgtEl>
                                          <p:spTgt spid="12"/>
                                        </p:tgtEl>
                                      </p:cBhvr>
                                      <p:by x="105000" y="105000"/>
                                    </p:animScale>
                                  </p:childTnLst>
                                </p:cTn>
                              </p:par>
                              <p:par>
                                <p:cTn id="71" presetID="2" presetClass="entr" presetSubtype="4"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par>
                                <p:cTn id="75" presetID="10" presetClass="entr" presetSubtype="0" repeatCount="indefinite" fill="hold" grpId="0" nodeType="withEffect">
                                  <p:stCondLst>
                                    <p:cond delay="0"/>
                                  </p:stCondLst>
                                  <p:childTnLst>
                                    <p:set>
                                      <p:cBhvr>
                                        <p:cTn id="76" dur="1" fill="hold">
                                          <p:stCondLst>
                                            <p:cond delay="0"/>
                                          </p:stCondLst>
                                        </p:cTn>
                                        <p:tgtEl>
                                          <p:spTgt spid="202"/>
                                        </p:tgtEl>
                                        <p:attrNameLst>
                                          <p:attrName>style.visibility</p:attrName>
                                        </p:attrNameLst>
                                      </p:cBhvr>
                                      <p:to>
                                        <p:strVal val="visible"/>
                                      </p:to>
                                    </p:set>
                                    <p:animEffect transition="in" filter="fade">
                                      <p:cBhvr>
                                        <p:cTn id="77" dur="2000"/>
                                        <p:tgtEl>
                                          <p:spTgt spid="202"/>
                                        </p:tgtEl>
                                      </p:cBhvr>
                                    </p:animEffect>
                                  </p:childTnLst>
                                </p:cTn>
                              </p:par>
                              <p:par>
                                <p:cTn id="78" presetID="10" presetClass="entr" presetSubtype="0" repeatCount="indefinite" fill="hold" grpId="0" nodeType="withEffect">
                                  <p:stCondLst>
                                    <p:cond delay="250"/>
                                  </p:stCondLst>
                                  <p:childTnLst>
                                    <p:set>
                                      <p:cBhvr>
                                        <p:cTn id="79" dur="1" fill="hold">
                                          <p:stCondLst>
                                            <p:cond delay="0"/>
                                          </p:stCondLst>
                                        </p:cTn>
                                        <p:tgtEl>
                                          <p:spTgt spid="203"/>
                                        </p:tgtEl>
                                        <p:attrNameLst>
                                          <p:attrName>style.visibility</p:attrName>
                                        </p:attrNameLst>
                                      </p:cBhvr>
                                      <p:to>
                                        <p:strVal val="visible"/>
                                      </p:to>
                                    </p:set>
                                    <p:animEffect transition="in" filter="fade">
                                      <p:cBhvr>
                                        <p:cTn id="80" dur="2000"/>
                                        <p:tgtEl>
                                          <p:spTgt spid="203"/>
                                        </p:tgtEl>
                                      </p:cBhvr>
                                    </p:animEffect>
                                  </p:childTnLst>
                                </p:cTn>
                              </p:par>
                              <p:par>
                                <p:cTn id="81" presetID="10" presetClass="entr" presetSubtype="0" repeatCount="indefinite" fill="hold" grpId="0" nodeType="withEffect">
                                  <p:stCondLst>
                                    <p:cond delay="500"/>
                                  </p:stCondLst>
                                  <p:childTnLst>
                                    <p:set>
                                      <p:cBhvr>
                                        <p:cTn id="82" dur="1" fill="hold">
                                          <p:stCondLst>
                                            <p:cond delay="0"/>
                                          </p:stCondLst>
                                        </p:cTn>
                                        <p:tgtEl>
                                          <p:spTgt spid="204"/>
                                        </p:tgtEl>
                                        <p:attrNameLst>
                                          <p:attrName>style.visibility</p:attrName>
                                        </p:attrNameLst>
                                      </p:cBhvr>
                                      <p:to>
                                        <p:strVal val="visible"/>
                                      </p:to>
                                    </p:set>
                                    <p:animEffect transition="in" filter="fade">
                                      <p:cBhvr>
                                        <p:cTn id="83" dur="2000"/>
                                        <p:tgtEl>
                                          <p:spTgt spid="204"/>
                                        </p:tgtEl>
                                      </p:cBhvr>
                                    </p:animEffect>
                                  </p:childTnLst>
                                </p:cTn>
                              </p:par>
                              <p:par>
                                <p:cTn id="84" presetID="10" presetClass="entr" presetSubtype="0" repeatCount="indefinite" fill="hold" grpId="0" nodeType="withEffect">
                                  <p:stCondLst>
                                    <p:cond delay="750"/>
                                  </p:stCondLst>
                                  <p:childTnLst>
                                    <p:set>
                                      <p:cBhvr>
                                        <p:cTn id="85" dur="1" fill="hold">
                                          <p:stCondLst>
                                            <p:cond delay="0"/>
                                          </p:stCondLst>
                                        </p:cTn>
                                        <p:tgtEl>
                                          <p:spTgt spid="205"/>
                                        </p:tgtEl>
                                        <p:attrNameLst>
                                          <p:attrName>style.visibility</p:attrName>
                                        </p:attrNameLst>
                                      </p:cBhvr>
                                      <p:to>
                                        <p:strVal val="visible"/>
                                      </p:to>
                                    </p:set>
                                    <p:animEffect transition="in" filter="fade">
                                      <p:cBhvr>
                                        <p:cTn id="86" dur="2000"/>
                                        <p:tgtEl>
                                          <p:spTgt spid="205"/>
                                        </p:tgtEl>
                                      </p:cBhvr>
                                    </p:animEffect>
                                  </p:childTnLst>
                                </p:cTn>
                              </p:par>
                              <p:par>
                                <p:cTn id="87" presetID="10" presetClass="entr" presetSubtype="0" repeatCount="indefinite" fill="hold" grpId="0" nodeType="withEffect">
                                  <p:stCondLst>
                                    <p:cond delay="1000"/>
                                  </p:stCondLst>
                                  <p:childTnLst>
                                    <p:set>
                                      <p:cBhvr>
                                        <p:cTn id="88" dur="1" fill="hold">
                                          <p:stCondLst>
                                            <p:cond delay="0"/>
                                          </p:stCondLst>
                                        </p:cTn>
                                        <p:tgtEl>
                                          <p:spTgt spid="206"/>
                                        </p:tgtEl>
                                        <p:attrNameLst>
                                          <p:attrName>style.visibility</p:attrName>
                                        </p:attrNameLst>
                                      </p:cBhvr>
                                      <p:to>
                                        <p:strVal val="visible"/>
                                      </p:to>
                                    </p:set>
                                    <p:animEffect transition="in" filter="fade">
                                      <p:cBhvr>
                                        <p:cTn id="89" dur="2000"/>
                                        <p:tgtEl>
                                          <p:spTgt spid="206"/>
                                        </p:tgtEl>
                                      </p:cBhvr>
                                    </p:animEffect>
                                  </p:childTnLst>
                                </p:cTn>
                              </p:par>
                              <p:par>
                                <p:cTn id="90" presetID="10" presetClass="entr" presetSubtype="0" repeatCount="indefinite" fill="hold" grpId="0" nodeType="withEffect">
                                  <p:stCondLst>
                                    <p:cond delay="1250"/>
                                  </p:stCondLst>
                                  <p:childTnLst>
                                    <p:set>
                                      <p:cBhvr>
                                        <p:cTn id="91" dur="1" fill="hold">
                                          <p:stCondLst>
                                            <p:cond delay="0"/>
                                          </p:stCondLst>
                                        </p:cTn>
                                        <p:tgtEl>
                                          <p:spTgt spid="207"/>
                                        </p:tgtEl>
                                        <p:attrNameLst>
                                          <p:attrName>style.visibility</p:attrName>
                                        </p:attrNameLst>
                                      </p:cBhvr>
                                      <p:to>
                                        <p:strVal val="visible"/>
                                      </p:to>
                                    </p:set>
                                    <p:animEffect transition="in" filter="fade">
                                      <p:cBhvr>
                                        <p:cTn id="92" dur="2000"/>
                                        <p:tgtEl>
                                          <p:spTgt spid="207"/>
                                        </p:tgtEl>
                                      </p:cBhvr>
                                    </p:animEffect>
                                  </p:childTnLst>
                                </p:cTn>
                              </p:par>
                              <p:par>
                                <p:cTn id="93" presetID="10" presetClass="entr" presetSubtype="0" repeatCount="indefinite" fill="hold" grpId="0" nodeType="withEffect">
                                  <p:stCondLst>
                                    <p:cond delay="1500"/>
                                  </p:stCondLst>
                                  <p:childTnLst>
                                    <p:set>
                                      <p:cBhvr>
                                        <p:cTn id="94" dur="1" fill="hold">
                                          <p:stCondLst>
                                            <p:cond delay="0"/>
                                          </p:stCondLst>
                                        </p:cTn>
                                        <p:tgtEl>
                                          <p:spTgt spid="215"/>
                                        </p:tgtEl>
                                        <p:attrNameLst>
                                          <p:attrName>style.visibility</p:attrName>
                                        </p:attrNameLst>
                                      </p:cBhvr>
                                      <p:to>
                                        <p:strVal val="visible"/>
                                      </p:to>
                                    </p:set>
                                    <p:animEffect transition="in" filter="fade">
                                      <p:cBhvr>
                                        <p:cTn id="95" dur="2000"/>
                                        <p:tgtEl>
                                          <p:spTgt spid="215"/>
                                        </p:tgtEl>
                                      </p:cBhvr>
                                    </p:animEffect>
                                  </p:childTnLst>
                                </p:cTn>
                              </p:par>
                              <p:par>
                                <p:cTn id="96" presetID="10" presetClass="entr" presetSubtype="0" repeatCount="indefinite" fill="hold" grpId="0" nodeType="withEffect">
                                  <p:stCondLst>
                                    <p:cond delay="1750"/>
                                  </p:stCondLst>
                                  <p:childTnLst>
                                    <p:set>
                                      <p:cBhvr>
                                        <p:cTn id="97" dur="1" fill="hold">
                                          <p:stCondLst>
                                            <p:cond delay="0"/>
                                          </p:stCondLst>
                                        </p:cTn>
                                        <p:tgtEl>
                                          <p:spTgt spid="231"/>
                                        </p:tgtEl>
                                        <p:attrNameLst>
                                          <p:attrName>style.visibility</p:attrName>
                                        </p:attrNameLst>
                                      </p:cBhvr>
                                      <p:to>
                                        <p:strVal val="visible"/>
                                      </p:to>
                                    </p:set>
                                    <p:animEffect transition="in" filter="fade">
                                      <p:cBhvr>
                                        <p:cTn id="98" dur="2000"/>
                                        <p:tgtEl>
                                          <p:spTgt spid="231"/>
                                        </p:tgtEl>
                                      </p:cBhvr>
                                    </p:animEffect>
                                  </p:childTnLst>
                                </p:cTn>
                              </p:par>
                              <p:par>
                                <p:cTn id="99" presetID="10" presetClass="entr" presetSubtype="0" repeatCount="indefinite" fill="hold" grpId="0" nodeType="withEffect">
                                  <p:stCondLst>
                                    <p:cond delay="2000"/>
                                  </p:stCondLst>
                                  <p:childTnLst>
                                    <p:set>
                                      <p:cBhvr>
                                        <p:cTn id="100" dur="1" fill="hold">
                                          <p:stCondLst>
                                            <p:cond delay="0"/>
                                          </p:stCondLst>
                                        </p:cTn>
                                        <p:tgtEl>
                                          <p:spTgt spid="314"/>
                                        </p:tgtEl>
                                        <p:attrNameLst>
                                          <p:attrName>style.visibility</p:attrName>
                                        </p:attrNameLst>
                                      </p:cBhvr>
                                      <p:to>
                                        <p:strVal val="visible"/>
                                      </p:to>
                                    </p:set>
                                    <p:animEffect transition="in" filter="fade">
                                      <p:cBhvr>
                                        <p:cTn id="101" dur="2000"/>
                                        <p:tgtEl>
                                          <p:spTgt spid="314"/>
                                        </p:tgtEl>
                                      </p:cBhvr>
                                    </p:animEffect>
                                  </p:childTnLst>
                                </p:cTn>
                              </p:par>
                              <p:par>
                                <p:cTn id="102" presetID="10" presetClass="entr" presetSubtype="0" repeatCount="indefinite" fill="hold" grpId="0" nodeType="withEffect">
                                  <p:stCondLst>
                                    <p:cond delay="2250"/>
                                  </p:stCondLst>
                                  <p:childTnLst>
                                    <p:set>
                                      <p:cBhvr>
                                        <p:cTn id="103" dur="1" fill="hold">
                                          <p:stCondLst>
                                            <p:cond delay="0"/>
                                          </p:stCondLst>
                                        </p:cTn>
                                        <p:tgtEl>
                                          <p:spTgt spid="315"/>
                                        </p:tgtEl>
                                        <p:attrNameLst>
                                          <p:attrName>style.visibility</p:attrName>
                                        </p:attrNameLst>
                                      </p:cBhvr>
                                      <p:to>
                                        <p:strVal val="visible"/>
                                      </p:to>
                                    </p:set>
                                    <p:animEffect transition="in" filter="fade">
                                      <p:cBhvr>
                                        <p:cTn id="104" dur="2000"/>
                                        <p:tgtEl>
                                          <p:spTgt spid="315"/>
                                        </p:tgtEl>
                                      </p:cBhvr>
                                    </p:animEffect>
                                  </p:childTnLst>
                                </p:cTn>
                              </p:par>
                              <p:par>
                                <p:cTn id="105" presetID="10" presetClass="entr" presetSubtype="0" repeatCount="indefinite" fill="hold" grpId="0" nodeType="withEffect">
                                  <p:stCondLst>
                                    <p:cond delay="0"/>
                                  </p:stCondLst>
                                  <p:childTnLst>
                                    <p:set>
                                      <p:cBhvr>
                                        <p:cTn id="106" dur="1" fill="hold">
                                          <p:stCondLst>
                                            <p:cond delay="0"/>
                                          </p:stCondLst>
                                        </p:cTn>
                                        <p:tgtEl>
                                          <p:spTgt spid="233"/>
                                        </p:tgtEl>
                                        <p:attrNameLst>
                                          <p:attrName>style.visibility</p:attrName>
                                        </p:attrNameLst>
                                      </p:cBhvr>
                                      <p:to>
                                        <p:strVal val="visible"/>
                                      </p:to>
                                    </p:set>
                                    <p:animEffect transition="in" filter="fade">
                                      <p:cBhvr>
                                        <p:cTn id="107" dur="2000"/>
                                        <p:tgtEl>
                                          <p:spTgt spid="233"/>
                                        </p:tgtEl>
                                      </p:cBhvr>
                                    </p:animEffect>
                                  </p:childTnLst>
                                </p:cTn>
                              </p:par>
                              <p:par>
                                <p:cTn id="108" presetID="10" presetClass="entr" presetSubtype="0" repeatCount="indefinite" fill="hold" grpId="0" nodeType="withEffect">
                                  <p:stCondLst>
                                    <p:cond delay="250"/>
                                  </p:stCondLst>
                                  <p:childTnLst>
                                    <p:set>
                                      <p:cBhvr>
                                        <p:cTn id="109" dur="1" fill="hold">
                                          <p:stCondLst>
                                            <p:cond delay="0"/>
                                          </p:stCondLst>
                                        </p:cTn>
                                        <p:tgtEl>
                                          <p:spTgt spid="234"/>
                                        </p:tgtEl>
                                        <p:attrNameLst>
                                          <p:attrName>style.visibility</p:attrName>
                                        </p:attrNameLst>
                                      </p:cBhvr>
                                      <p:to>
                                        <p:strVal val="visible"/>
                                      </p:to>
                                    </p:set>
                                    <p:animEffect transition="in" filter="fade">
                                      <p:cBhvr>
                                        <p:cTn id="110" dur="2000"/>
                                        <p:tgtEl>
                                          <p:spTgt spid="234"/>
                                        </p:tgtEl>
                                      </p:cBhvr>
                                    </p:animEffect>
                                  </p:childTnLst>
                                </p:cTn>
                              </p:par>
                              <p:par>
                                <p:cTn id="111" presetID="10" presetClass="entr" presetSubtype="0" repeatCount="indefinite" fill="hold" grpId="0" nodeType="withEffect">
                                  <p:stCondLst>
                                    <p:cond delay="500"/>
                                  </p:stCondLst>
                                  <p:childTnLst>
                                    <p:set>
                                      <p:cBhvr>
                                        <p:cTn id="112" dur="1" fill="hold">
                                          <p:stCondLst>
                                            <p:cond delay="0"/>
                                          </p:stCondLst>
                                        </p:cTn>
                                        <p:tgtEl>
                                          <p:spTgt spid="235"/>
                                        </p:tgtEl>
                                        <p:attrNameLst>
                                          <p:attrName>style.visibility</p:attrName>
                                        </p:attrNameLst>
                                      </p:cBhvr>
                                      <p:to>
                                        <p:strVal val="visible"/>
                                      </p:to>
                                    </p:set>
                                    <p:animEffect transition="in" filter="fade">
                                      <p:cBhvr>
                                        <p:cTn id="113" dur="2000"/>
                                        <p:tgtEl>
                                          <p:spTgt spid="235"/>
                                        </p:tgtEl>
                                      </p:cBhvr>
                                    </p:animEffect>
                                  </p:childTnLst>
                                </p:cTn>
                              </p:par>
                              <p:par>
                                <p:cTn id="114" presetID="10" presetClass="entr" presetSubtype="0" repeatCount="indefinite"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Effect transition="in" filter="fade">
                                      <p:cBhvr>
                                        <p:cTn id="116" dur="2000"/>
                                        <p:tgtEl>
                                          <p:spTgt spid="236"/>
                                        </p:tgtEl>
                                      </p:cBhvr>
                                    </p:animEffect>
                                  </p:childTnLst>
                                </p:cTn>
                              </p:par>
                              <p:par>
                                <p:cTn id="117" presetID="10" presetClass="entr" presetSubtype="0" repeatCount="indefinite" fill="hold" grpId="0" nodeType="withEffect">
                                  <p:stCondLst>
                                    <p:cond delay="1000"/>
                                  </p:stCondLst>
                                  <p:childTnLst>
                                    <p:set>
                                      <p:cBhvr>
                                        <p:cTn id="118" dur="1" fill="hold">
                                          <p:stCondLst>
                                            <p:cond delay="0"/>
                                          </p:stCondLst>
                                        </p:cTn>
                                        <p:tgtEl>
                                          <p:spTgt spid="237"/>
                                        </p:tgtEl>
                                        <p:attrNameLst>
                                          <p:attrName>style.visibility</p:attrName>
                                        </p:attrNameLst>
                                      </p:cBhvr>
                                      <p:to>
                                        <p:strVal val="visible"/>
                                      </p:to>
                                    </p:set>
                                    <p:animEffect transition="in" filter="fade">
                                      <p:cBhvr>
                                        <p:cTn id="119" dur="2000"/>
                                        <p:tgtEl>
                                          <p:spTgt spid="237"/>
                                        </p:tgtEl>
                                      </p:cBhvr>
                                    </p:animEffect>
                                  </p:childTnLst>
                                </p:cTn>
                              </p:par>
                              <p:par>
                                <p:cTn id="120" presetID="10" presetClass="entr" presetSubtype="0" repeatCount="indefinite" fill="hold" grpId="0" nodeType="withEffect">
                                  <p:stCondLst>
                                    <p:cond delay="1250"/>
                                  </p:stCondLst>
                                  <p:childTnLst>
                                    <p:set>
                                      <p:cBhvr>
                                        <p:cTn id="121" dur="1" fill="hold">
                                          <p:stCondLst>
                                            <p:cond delay="0"/>
                                          </p:stCondLst>
                                        </p:cTn>
                                        <p:tgtEl>
                                          <p:spTgt spid="238"/>
                                        </p:tgtEl>
                                        <p:attrNameLst>
                                          <p:attrName>style.visibility</p:attrName>
                                        </p:attrNameLst>
                                      </p:cBhvr>
                                      <p:to>
                                        <p:strVal val="visible"/>
                                      </p:to>
                                    </p:set>
                                    <p:animEffect transition="in" filter="fade">
                                      <p:cBhvr>
                                        <p:cTn id="122" dur="2000"/>
                                        <p:tgtEl>
                                          <p:spTgt spid="238"/>
                                        </p:tgtEl>
                                      </p:cBhvr>
                                    </p:animEffect>
                                  </p:childTnLst>
                                </p:cTn>
                              </p:par>
                              <p:par>
                                <p:cTn id="123" presetID="10" presetClass="entr" presetSubtype="0" repeatCount="indefinite" fill="hold" grpId="0" nodeType="withEffect">
                                  <p:stCondLst>
                                    <p:cond delay="1500"/>
                                  </p:stCondLst>
                                  <p:childTnLst>
                                    <p:set>
                                      <p:cBhvr>
                                        <p:cTn id="124" dur="1" fill="hold">
                                          <p:stCondLst>
                                            <p:cond delay="0"/>
                                          </p:stCondLst>
                                        </p:cTn>
                                        <p:tgtEl>
                                          <p:spTgt spid="239"/>
                                        </p:tgtEl>
                                        <p:attrNameLst>
                                          <p:attrName>style.visibility</p:attrName>
                                        </p:attrNameLst>
                                      </p:cBhvr>
                                      <p:to>
                                        <p:strVal val="visible"/>
                                      </p:to>
                                    </p:set>
                                    <p:animEffect transition="in" filter="fade">
                                      <p:cBhvr>
                                        <p:cTn id="125" dur="2000"/>
                                        <p:tgtEl>
                                          <p:spTgt spid="239"/>
                                        </p:tgtEl>
                                      </p:cBhvr>
                                    </p:animEffect>
                                  </p:childTnLst>
                                </p:cTn>
                              </p:par>
                              <p:par>
                                <p:cTn id="126" presetID="10" presetClass="entr" presetSubtype="0" repeatCount="indefinite" fill="hold" grpId="0" nodeType="withEffect">
                                  <p:stCondLst>
                                    <p:cond delay="1750"/>
                                  </p:stCondLst>
                                  <p:childTnLst>
                                    <p:set>
                                      <p:cBhvr>
                                        <p:cTn id="127" dur="1" fill="hold">
                                          <p:stCondLst>
                                            <p:cond delay="0"/>
                                          </p:stCondLst>
                                        </p:cTn>
                                        <p:tgtEl>
                                          <p:spTgt spid="240"/>
                                        </p:tgtEl>
                                        <p:attrNameLst>
                                          <p:attrName>style.visibility</p:attrName>
                                        </p:attrNameLst>
                                      </p:cBhvr>
                                      <p:to>
                                        <p:strVal val="visible"/>
                                      </p:to>
                                    </p:set>
                                    <p:animEffect transition="in" filter="fade">
                                      <p:cBhvr>
                                        <p:cTn id="128" dur="2000"/>
                                        <p:tgtEl>
                                          <p:spTgt spid="240"/>
                                        </p:tgtEl>
                                      </p:cBhvr>
                                    </p:animEffect>
                                  </p:childTnLst>
                                </p:cTn>
                              </p:par>
                              <p:par>
                                <p:cTn id="129" presetID="10" presetClass="entr" presetSubtype="0" repeatCount="indefinite" fill="hold" grpId="0" nodeType="withEffect">
                                  <p:stCondLst>
                                    <p:cond delay="0"/>
                                  </p:stCondLst>
                                  <p:childTnLst>
                                    <p:set>
                                      <p:cBhvr>
                                        <p:cTn id="130" dur="1" fill="hold">
                                          <p:stCondLst>
                                            <p:cond delay="0"/>
                                          </p:stCondLst>
                                        </p:cTn>
                                        <p:tgtEl>
                                          <p:spTgt spid="241"/>
                                        </p:tgtEl>
                                        <p:attrNameLst>
                                          <p:attrName>style.visibility</p:attrName>
                                        </p:attrNameLst>
                                      </p:cBhvr>
                                      <p:to>
                                        <p:strVal val="visible"/>
                                      </p:to>
                                    </p:set>
                                    <p:animEffect transition="in" filter="fade">
                                      <p:cBhvr>
                                        <p:cTn id="131" dur="2000"/>
                                        <p:tgtEl>
                                          <p:spTgt spid="241"/>
                                        </p:tgtEl>
                                      </p:cBhvr>
                                    </p:animEffect>
                                  </p:childTnLst>
                                </p:cTn>
                              </p:par>
                              <p:par>
                                <p:cTn id="132" presetID="10" presetClass="entr" presetSubtype="0" repeatCount="indefinite" fill="hold" grpId="0" nodeType="withEffect">
                                  <p:stCondLst>
                                    <p:cond delay="250"/>
                                  </p:stCondLst>
                                  <p:childTnLst>
                                    <p:set>
                                      <p:cBhvr>
                                        <p:cTn id="133" dur="1" fill="hold">
                                          <p:stCondLst>
                                            <p:cond delay="0"/>
                                          </p:stCondLst>
                                        </p:cTn>
                                        <p:tgtEl>
                                          <p:spTgt spid="242"/>
                                        </p:tgtEl>
                                        <p:attrNameLst>
                                          <p:attrName>style.visibility</p:attrName>
                                        </p:attrNameLst>
                                      </p:cBhvr>
                                      <p:to>
                                        <p:strVal val="visible"/>
                                      </p:to>
                                    </p:set>
                                    <p:animEffect transition="in" filter="fade">
                                      <p:cBhvr>
                                        <p:cTn id="134" dur="2000"/>
                                        <p:tgtEl>
                                          <p:spTgt spid="242"/>
                                        </p:tgtEl>
                                      </p:cBhvr>
                                    </p:animEffect>
                                  </p:childTnLst>
                                </p:cTn>
                              </p:par>
                              <p:par>
                                <p:cTn id="135" presetID="10" presetClass="entr" presetSubtype="0" repeatCount="indefinite" fill="hold" grpId="0" nodeType="withEffect">
                                  <p:stCondLst>
                                    <p:cond delay="500"/>
                                  </p:stCondLst>
                                  <p:childTnLst>
                                    <p:set>
                                      <p:cBhvr>
                                        <p:cTn id="136" dur="1" fill="hold">
                                          <p:stCondLst>
                                            <p:cond delay="0"/>
                                          </p:stCondLst>
                                        </p:cTn>
                                        <p:tgtEl>
                                          <p:spTgt spid="243"/>
                                        </p:tgtEl>
                                        <p:attrNameLst>
                                          <p:attrName>style.visibility</p:attrName>
                                        </p:attrNameLst>
                                      </p:cBhvr>
                                      <p:to>
                                        <p:strVal val="visible"/>
                                      </p:to>
                                    </p:set>
                                    <p:animEffect transition="in" filter="fade">
                                      <p:cBhvr>
                                        <p:cTn id="137" dur="2000"/>
                                        <p:tgtEl>
                                          <p:spTgt spid="243"/>
                                        </p:tgtEl>
                                      </p:cBhvr>
                                    </p:animEffect>
                                  </p:childTnLst>
                                </p:cTn>
                              </p:par>
                              <p:par>
                                <p:cTn id="138" presetID="10" presetClass="entr" presetSubtype="0" repeatCount="indefinite" fill="hold" grpId="0" nodeType="withEffect">
                                  <p:stCondLst>
                                    <p:cond delay="750"/>
                                  </p:stCondLst>
                                  <p:childTnLst>
                                    <p:set>
                                      <p:cBhvr>
                                        <p:cTn id="139" dur="1" fill="hold">
                                          <p:stCondLst>
                                            <p:cond delay="0"/>
                                          </p:stCondLst>
                                        </p:cTn>
                                        <p:tgtEl>
                                          <p:spTgt spid="244"/>
                                        </p:tgtEl>
                                        <p:attrNameLst>
                                          <p:attrName>style.visibility</p:attrName>
                                        </p:attrNameLst>
                                      </p:cBhvr>
                                      <p:to>
                                        <p:strVal val="visible"/>
                                      </p:to>
                                    </p:set>
                                    <p:animEffect transition="in" filter="fade">
                                      <p:cBhvr>
                                        <p:cTn id="140" dur="2000"/>
                                        <p:tgtEl>
                                          <p:spTgt spid="244"/>
                                        </p:tgtEl>
                                      </p:cBhvr>
                                    </p:animEffect>
                                  </p:childTnLst>
                                </p:cTn>
                              </p:par>
                              <p:par>
                                <p:cTn id="141" presetID="10" presetClass="entr" presetSubtype="0" repeatCount="indefinite" fill="hold" grpId="0" nodeType="withEffect">
                                  <p:stCondLst>
                                    <p:cond delay="1000"/>
                                  </p:stCondLst>
                                  <p:childTnLst>
                                    <p:set>
                                      <p:cBhvr>
                                        <p:cTn id="142" dur="1" fill="hold">
                                          <p:stCondLst>
                                            <p:cond delay="0"/>
                                          </p:stCondLst>
                                        </p:cTn>
                                        <p:tgtEl>
                                          <p:spTgt spid="245"/>
                                        </p:tgtEl>
                                        <p:attrNameLst>
                                          <p:attrName>style.visibility</p:attrName>
                                        </p:attrNameLst>
                                      </p:cBhvr>
                                      <p:to>
                                        <p:strVal val="visible"/>
                                      </p:to>
                                    </p:set>
                                    <p:animEffect transition="in" filter="fade">
                                      <p:cBhvr>
                                        <p:cTn id="143" dur="2000"/>
                                        <p:tgtEl>
                                          <p:spTgt spid="245"/>
                                        </p:tgtEl>
                                      </p:cBhvr>
                                    </p:animEffect>
                                  </p:childTnLst>
                                </p:cTn>
                              </p:par>
                              <p:par>
                                <p:cTn id="144" presetID="10" presetClass="entr" presetSubtype="0" repeatCount="indefinite" fill="hold" grpId="0" nodeType="withEffect">
                                  <p:stCondLst>
                                    <p:cond delay="1250"/>
                                  </p:stCondLst>
                                  <p:childTnLst>
                                    <p:set>
                                      <p:cBhvr>
                                        <p:cTn id="145" dur="1" fill="hold">
                                          <p:stCondLst>
                                            <p:cond delay="0"/>
                                          </p:stCondLst>
                                        </p:cTn>
                                        <p:tgtEl>
                                          <p:spTgt spid="246"/>
                                        </p:tgtEl>
                                        <p:attrNameLst>
                                          <p:attrName>style.visibility</p:attrName>
                                        </p:attrNameLst>
                                      </p:cBhvr>
                                      <p:to>
                                        <p:strVal val="visible"/>
                                      </p:to>
                                    </p:set>
                                    <p:animEffect transition="in" filter="fade">
                                      <p:cBhvr>
                                        <p:cTn id="146" dur="2000"/>
                                        <p:tgtEl>
                                          <p:spTgt spid="246"/>
                                        </p:tgtEl>
                                      </p:cBhvr>
                                    </p:animEffect>
                                  </p:childTnLst>
                                </p:cTn>
                              </p:par>
                              <p:par>
                                <p:cTn id="147" presetID="10" presetClass="entr" presetSubtype="0" repeatCount="indefinite" fill="hold" grpId="0" nodeType="withEffect">
                                  <p:stCondLst>
                                    <p:cond delay="1500"/>
                                  </p:stCondLst>
                                  <p:childTnLst>
                                    <p:set>
                                      <p:cBhvr>
                                        <p:cTn id="148" dur="1" fill="hold">
                                          <p:stCondLst>
                                            <p:cond delay="0"/>
                                          </p:stCondLst>
                                        </p:cTn>
                                        <p:tgtEl>
                                          <p:spTgt spid="247"/>
                                        </p:tgtEl>
                                        <p:attrNameLst>
                                          <p:attrName>style.visibility</p:attrName>
                                        </p:attrNameLst>
                                      </p:cBhvr>
                                      <p:to>
                                        <p:strVal val="visible"/>
                                      </p:to>
                                    </p:set>
                                    <p:animEffect transition="in" filter="fade">
                                      <p:cBhvr>
                                        <p:cTn id="149" dur="2000"/>
                                        <p:tgtEl>
                                          <p:spTgt spid="247"/>
                                        </p:tgtEl>
                                      </p:cBhvr>
                                    </p:animEffect>
                                  </p:childTnLst>
                                </p:cTn>
                              </p:par>
                              <p:par>
                                <p:cTn id="150" presetID="10" presetClass="entr" presetSubtype="0" repeatCount="indefinite" fill="hold" grpId="0" nodeType="withEffect">
                                  <p:stCondLst>
                                    <p:cond delay="1750"/>
                                  </p:stCondLst>
                                  <p:childTnLst>
                                    <p:set>
                                      <p:cBhvr>
                                        <p:cTn id="151" dur="1" fill="hold">
                                          <p:stCondLst>
                                            <p:cond delay="0"/>
                                          </p:stCondLst>
                                        </p:cTn>
                                        <p:tgtEl>
                                          <p:spTgt spid="248"/>
                                        </p:tgtEl>
                                        <p:attrNameLst>
                                          <p:attrName>style.visibility</p:attrName>
                                        </p:attrNameLst>
                                      </p:cBhvr>
                                      <p:to>
                                        <p:strVal val="visible"/>
                                      </p:to>
                                    </p:set>
                                    <p:animEffect transition="in" filter="fade">
                                      <p:cBhvr>
                                        <p:cTn id="152" dur="2000"/>
                                        <p:tgtEl>
                                          <p:spTgt spid="248"/>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19"/>
                                        </p:tgtEl>
                                        <p:attrNameLst>
                                          <p:attrName>style.visibility</p:attrName>
                                        </p:attrNameLst>
                                      </p:cBhvr>
                                      <p:to>
                                        <p:strVal val="visible"/>
                                      </p:to>
                                    </p:set>
                                    <p:anim calcmode="lin" valueType="num">
                                      <p:cBhvr additive="base">
                                        <p:cTn id="157" dur="500" fill="hold"/>
                                        <p:tgtEl>
                                          <p:spTgt spid="19"/>
                                        </p:tgtEl>
                                        <p:attrNameLst>
                                          <p:attrName>ppt_x</p:attrName>
                                        </p:attrNameLst>
                                      </p:cBhvr>
                                      <p:tavLst>
                                        <p:tav tm="0">
                                          <p:val>
                                            <p:strVal val="#ppt_x"/>
                                          </p:val>
                                        </p:tav>
                                        <p:tav tm="100000">
                                          <p:val>
                                            <p:strVal val="#ppt_x"/>
                                          </p:val>
                                        </p:tav>
                                      </p:tavLst>
                                    </p:anim>
                                    <p:anim calcmode="lin" valueType="num">
                                      <p:cBhvr additive="base">
                                        <p:cTn id="158" dur="500" fill="hold"/>
                                        <p:tgtEl>
                                          <p:spTgt spid="19"/>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16"/>
                                        </p:tgtEl>
                                        <p:attrNameLst>
                                          <p:attrName>style.visibility</p:attrName>
                                        </p:attrNameLst>
                                      </p:cBhvr>
                                      <p:to>
                                        <p:strVal val="visible"/>
                                      </p:to>
                                    </p:set>
                                    <p:anim calcmode="lin" valueType="num">
                                      <p:cBhvr additive="base">
                                        <p:cTn id="161" dur="500" fill="hold"/>
                                        <p:tgtEl>
                                          <p:spTgt spid="16"/>
                                        </p:tgtEl>
                                        <p:attrNameLst>
                                          <p:attrName>ppt_x</p:attrName>
                                        </p:attrNameLst>
                                      </p:cBhvr>
                                      <p:tavLst>
                                        <p:tav tm="0">
                                          <p:val>
                                            <p:strVal val="#ppt_x"/>
                                          </p:val>
                                        </p:tav>
                                        <p:tav tm="100000">
                                          <p:val>
                                            <p:strVal val="#ppt_x"/>
                                          </p:val>
                                        </p:tav>
                                      </p:tavLst>
                                    </p:anim>
                                    <p:anim calcmode="lin" valueType="num">
                                      <p:cBhvr additive="base">
                                        <p:cTn id="162" dur="500" fill="hold"/>
                                        <p:tgtEl>
                                          <p:spTgt spid="16"/>
                                        </p:tgtEl>
                                        <p:attrNameLst>
                                          <p:attrName>ppt_y</p:attrName>
                                        </p:attrNameLst>
                                      </p:cBhvr>
                                      <p:tavLst>
                                        <p:tav tm="0">
                                          <p:val>
                                            <p:strVal val="1+#ppt_h/2"/>
                                          </p:val>
                                        </p:tav>
                                        <p:tav tm="100000">
                                          <p:val>
                                            <p:strVal val="#ppt_y"/>
                                          </p:val>
                                        </p:tav>
                                      </p:tavLst>
                                    </p:anim>
                                  </p:childTnLst>
                                </p:cTn>
                              </p:par>
                              <p:par>
                                <p:cTn id="163" presetID="26" presetClass="emph" presetSubtype="0" repeatCount="indefinite" fill="hold" nodeType="withEffect">
                                  <p:stCondLst>
                                    <p:cond delay="0"/>
                                  </p:stCondLst>
                                  <p:childTnLst>
                                    <p:animEffect transition="out" filter="fade">
                                      <p:cBhvr>
                                        <p:cTn id="164" dur="2000" tmFilter="0, 0; .2, .5; .8, .5; 1, 0"/>
                                        <p:tgtEl>
                                          <p:spTgt spid="16"/>
                                        </p:tgtEl>
                                      </p:cBhvr>
                                    </p:animEffect>
                                    <p:animScale>
                                      <p:cBhvr>
                                        <p:cTn id="165" dur="1000" autoRev="1" fill="hold"/>
                                        <p:tgtEl>
                                          <p:spTgt spid="16"/>
                                        </p:tgtEl>
                                      </p:cBhvr>
                                      <p:by x="105000" y="105000"/>
                                    </p:animScale>
                                  </p:childTnLst>
                                </p:cTn>
                              </p:par>
                              <p:par>
                                <p:cTn id="166" presetID="10" presetClass="entr" presetSubtype="0" repeatCount="indefinite" fill="hold" grpId="0" nodeType="withEffect">
                                  <p:stCondLst>
                                    <p:cond delay="0"/>
                                  </p:stCondLst>
                                  <p:childTnLst>
                                    <p:set>
                                      <p:cBhvr>
                                        <p:cTn id="167" dur="1" fill="hold">
                                          <p:stCondLst>
                                            <p:cond delay="0"/>
                                          </p:stCondLst>
                                        </p:cTn>
                                        <p:tgtEl>
                                          <p:spTgt spid="249"/>
                                        </p:tgtEl>
                                        <p:attrNameLst>
                                          <p:attrName>style.visibility</p:attrName>
                                        </p:attrNameLst>
                                      </p:cBhvr>
                                      <p:to>
                                        <p:strVal val="visible"/>
                                      </p:to>
                                    </p:set>
                                    <p:animEffect transition="in" filter="fade">
                                      <p:cBhvr>
                                        <p:cTn id="168" dur="2000"/>
                                        <p:tgtEl>
                                          <p:spTgt spid="249"/>
                                        </p:tgtEl>
                                      </p:cBhvr>
                                    </p:animEffect>
                                  </p:childTnLst>
                                </p:cTn>
                              </p:par>
                              <p:par>
                                <p:cTn id="169" presetID="10" presetClass="entr" presetSubtype="0" repeatCount="indefinite" fill="hold" grpId="0" nodeType="withEffect">
                                  <p:stCondLst>
                                    <p:cond delay="250"/>
                                  </p:stCondLst>
                                  <p:childTnLst>
                                    <p:set>
                                      <p:cBhvr>
                                        <p:cTn id="170" dur="1" fill="hold">
                                          <p:stCondLst>
                                            <p:cond delay="0"/>
                                          </p:stCondLst>
                                        </p:cTn>
                                        <p:tgtEl>
                                          <p:spTgt spid="250"/>
                                        </p:tgtEl>
                                        <p:attrNameLst>
                                          <p:attrName>style.visibility</p:attrName>
                                        </p:attrNameLst>
                                      </p:cBhvr>
                                      <p:to>
                                        <p:strVal val="visible"/>
                                      </p:to>
                                    </p:set>
                                    <p:animEffect transition="in" filter="fade">
                                      <p:cBhvr>
                                        <p:cTn id="171" dur="2000"/>
                                        <p:tgtEl>
                                          <p:spTgt spid="250"/>
                                        </p:tgtEl>
                                      </p:cBhvr>
                                    </p:animEffect>
                                  </p:childTnLst>
                                </p:cTn>
                              </p:par>
                              <p:par>
                                <p:cTn id="172" presetID="10" presetClass="entr" presetSubtype="0" repeatCount="indefinite" fill="hold" grpId="0" nodeType="withEffect">
                                  <p:stCondLst>
                                    <p:cond delay="500"/>
                                  </p:stCondLst>
                                  <p:childTnLst>
                                    <p:set>
                                      <p:cBhvr>
                                        <p:cTn id="173" dur="1" fill="hold">
                                          <p:stCondLst>
                                            <p:cond delay="0"/>
                                          </p:stCondLst>
                                        </p:cTn>
                                        <p:tgtEl>
                                          <p:spTgt spid="251"/>
                                        </p:tgtEl>
                                        <p:attrNameLst>
                                          <p:attrName>style.visibility</p:attrName>
                                        </p:attrNameLst>
                                      </p:cBhvr>
                                      <p:to>
                                        <p:strVal val="visible"/>
                                      </p:to>
                                    </p:set>
                                    <p:animEffect transition="in" filter="fade">
                                      <p:cBhvr>
                                        <p:cTn id="174" dur="2000"/>
                                        <p:tgtEl>
                                          <p:spTgt spid="251"/>
                                        </p:tgtEl>
                                      </p:cBhvr>
                                    </p:animEffect>
                                  </p:childTnLst>
                                </p:cTn>
                              </p:par>
                              <p:par>
                                <p:cTn id="175" presetID="10" presetClass="entr" presetSubtype="0" repeatCount="indefinite" fill="hold" grpId="0" nodeType="withEffect">
                                  <p:stCondLst>
                                    <p:cond delay="750"/>
                                  </p:stCondLst>
                                  <p:childTnLst>
                                    <p:set>
                                      <p:cBhvr>
                                        <p:cTn id="176" dur="1" fill="hold">
                                          <p:stCondLst>
                                            <p:cond delay="0"/>
                                          </p:stCondLst>
                                        </p:cTn>
                                        <p:tgtEl>
                                          <p:spTgt spid="252"/>
                                        </p:tgtEl>
                                        <p:attrNameLst>
                                          <p:attrName>style.visibility</p:attrName>
                                        </p:attrNameLst>
                                      </p:cBhvr>
                                      <p:to>
                                        <p:strVal val="visible"/>
                                      </p:to>
                                    </p:set>
                                    <p:animEffect transition="in" filter="fade">
                                      <p:cBhvr>
                                        <p:cTn id="177" dur="2000"/>
                                        <p:tgtEl>
                                          <p:spTgt spid="252"/>
                                        </p:tgtEl>
                                      </p:cBhvr>
                                    </p:animEffect>
                                  </p:childTnLst>
                                </p:cTn>
                              </p:par>
                              <p:par>
                                <p:cTn id="178" presetID="10" presetClass="entr" presetSubtype="0" repeatCount="indefinite" fill="hold" grpId="0" nodeType="withEffect">
                                  <p:stCondLst>
                                    <p:cond delay="1000"/>
                                  </p:stCondLst>
                                  <p:childTnLst>
                                    <p:set>
                                      <p:cBhvr>
                                        <p:cTn id="179" dur="1" fill="hold">
                                          <p:stCondLst>
                                            <p:cond delay="0"/>
                                          </p:stCondLst>
                                        </p:cTn>
                                        <p:tgtEl>
                                          <p:spTgt spid="253"/>
                                        </p:tgtEl>
                                        <p:attrNameLst>
                                          <p:attrName>style.visibility</p:attrName>
                                        </p:attrNameLst>
                                      </p:cBhvr>
                                      <p:to>
                                        <p:strVal val="visible"/>
                                      </p:to>
                                    </p:set>
                                    <p:animEffect transition="in" filter="fade">
                                      <p:cBhvr>
                                        <p:cTn id="180" dur="2000"/>
                                        <p:tgtEl>
                                          <p:spTgt spid="253"/>
                                        </p:tgtEl>
                                      </p:cBhvr>
                                    </p:animEffect>
                                  </p:childTnLst>
                                </p:cTn>
                              </p:par>
                              <p:par>
                                <p:cTn id="181" presetID="10" presetClass="entr" presetSubtype="0" repeatCount="indefinite" fill="hold" grpId="0" nodeType="withEffect">
                                  <p:stCondLst>
                                    <p:cond delay="1250"/>
                                  </p:stCondLst>
                                  <p:childTnLst>
                                    <p:set>
                                      <p:cBhvr>
                                        <p:cTn id="182" dur="1" fill="hold">
                                          <p:stCondLst>
                                            <p:cond delay="0"/>
                                          </p:stCondLst>
                                        </p:cTn>
                                        <p:tgtEl>
                                          <p:spTgt spid="254"/>
                                        </p:tgtEl>
                                        <p:attrNameLst>
                                          <p:attrName>style.visibility</p:attrName>
                                        </p:attrNameLst>
                                      </p:cBhvr>
                                      <p:to>
                                        <p:strVal val="visible"/>
                                      </p:to>
                                    </p:set>
                                    <p:animEffect transition="in" filter="fade">
                                      <p:cBhvr>
                                        <p:cTn id="183" dur="2000"/>
                                        <p:tgtEl>
                                          <p:spTgt spid="254"/>
                                        </p:tgtEl>
                                      </p:cBhvr>
                                    </p:animEffect>
                                  </p:childTnLst>
                                </p:cTn>
                              </p:par>
                              <p:par>
                                <p:cTn id="184" presetID="10" presetClass="entr" presetSubtype="0" repeatCount="indefinite" fill="hold" grpId="0" nodeType="withEffect">
                                  <p:stCondLst>
                                    <p:cond delay="1500"/>
                                  </p:stCondLst>
                                  <p:childTnLst>
                                    <p:set>
                                      <p:cBhvr>
                                        <p:cTn id="185" dur="1" fill="hold">
                                          <p:stCondLst>
                                            <p:cond delay="0"/>
                                          </p:stCondLst>
                                        </p:cTn>
                                        <p:tgtEl>
                                          <p:spTgt spid="255"/>
                                        </p:tgtEl>
                                        <p:attrNameLst>
                                          <p:attrName>style.visibility</p:attrName>
                                        </p:attrNameLst>
                                      </p:cBhvr>
                                      <p:to>
                                        <p:strVal val="visible"/>
                                      </p:to>
                                    </p:set>
                                    <p:animEffect transition="in" filter="fade">
                                      <p:cBhvr>
                                        <p:cTn id="186" dur="2000"/>
                                        <p:tgtEl>
                                          <p:spTgt spid="255"/>
                                        </p:tgtEl>
                                      </p:cBhvr>
                                    </p:animEffect>
                                  </p:childTnLst>
                                </p:cTn>
                              </p:par>
                              <p:par>
                                <p:cTn id="187" presetID="10" presetClass="entr" presetSubtype="0" repeatCount="indefinite" fill="hold" grpId="0" nodeType="withEffect">
                                  <p:stCondLst>
                                    <p:cond delay="1750"/>
                                  </p:stCondLst>
                                  <p:childTnLst>
                                    <p:set>
                                      <p:cBhvr>
                                        <p:cTn id="188" dur="1" fill="hold">
                                          <p:stCondLst>
                                            <p:cond delay="0"/>
                                          </p:stCondLst>
                                        </p:cTn>
                                        <p:tgtEl>
                                          <p:spTgt spid="256"/>
                                        </p:tgtEl>
                                        <p:attrNameLst>
                                          <p:attrName>style.visibility</p:attrName>
                                        </p:attrNameLst>
                                      </p:cBhvr>
                                      <p:to>
                                        <p:strVal val="visible"/>
                                      </p:to>
                                    </p:set>
                                    <p:animEffect transition="in" filter="fade">
                                      <p:cBhvr>
                                        <p:cTn id="189" dur="2000"/>
                                        <p:tgtEl>
                                          <p:spTgt spid="256"/>
                                        </p:tgtEl>
                                      </p:cBhvr>
                                    </p:animEffect>
                                  </p:childTnLst>
                                </p:cTn>
                              </p:par>
                              <p:par>
                                <p:cTn id="190" presetID="10" presetClass="entr" presetSubtype="0" repeatCount="indefinite" fill="hold" grpId="0" nodeType="withEffect">
                                  <p:stCondLst>
                                    <p:cond delay="2000"/>
                                  </p:stCondLst>
                                  <p:childTnLst>
                                    <p:set>
                                      <p:cBhvr>
                                        <p:cTn id="191" dur="1" fill="hold">
                                          <p:stCondLst>
                                            <p:cond delay="0"/>
                                          </p:stCondLst>
                                        </p:cTn>
                                        <p:tgtEl>
                                          <p:spTgt spid="257"/>
                                        </p:tgtEl>
                                        <p:attrNameLst>
                                          <p:attrName>style.visibility</p:attrName>
                                        </p:attrNameLst>
                                      </p:cBhvr>
                                      <p:to>
                                        <p:strVal val="visible"/>
                                      </p:to>
                                    </p:set>
                                    <p:animEffect transition="in" filter="fade">
                                      <p:cBhvr>
                                        <p:cTn id="192" dur="2000"/>
                                        <p:tgtEl>
                                          <p:spTgt spid="257"/>
                                        </p:tgtEl>
                                      </p:cBhvr>
                                    </p:animEffect>
                                  </p:childTnLst>
                                </p:cTn>
                              </p:par>
                              <p:par>
                                <p:cTn id="193" presetID="10" presetClass="entr" presetSubtype="0" repeatCount="indefinite" fill="hold" grpId="0" nodeType="withEffect">
                                  <p:stCondLst>
                                    <p:cond delay="2250"/>
                                  </p:stCondLst>
                                  <p:childTnLst>
                                    <p:set>
                                      <p:cBhvr>
                                        <p:cTn id="194" dur="1" fill="hold">
                                          <p:stCondLst>
                                            <p:cond delay="0"/>
                                          </p:stCondLst>
                                        </p:cTn>
                                        <p:tgtEl>
                                          <p:spTgt spid="258"/>
                                        </p:tgtEl>
                                        <p:attrNameLst>
                                          <p:attrName>style.visibility</p:attrName>
                                        </p:attrNameLst>
                                      </p:cBhvr>
                                      <p:to>
                                        <p:strVal val="visible"/>
                                      </p:to>
                                    </p:set>
                                    <p:animEffect transition="in" filter="fade">
                                      <p:cBhvr>
                                        <p:cTn id="195" dur="2000"/>
                                        <p:tgtEl>
                                          <p:spTgt spid="258"/>
                                        </p:tgtEl>
                                      </p:cBhvr>
                                    </p:animEffect>
                                  </p:childTnLst>
                                </p:cTn>
                              </p:par>
                              <p:par>
                                <p:cTn id="196" presetID="10" presetClass="entr" presetSubtype="0" repeatCount="indefinite" fill="hold" grpId="0" nodeType="withEffect">
                                  <p:stCondLst>
                                    <p:cond delay="2500"/>
                                  </p:stCondLst>
                                  <p:childTnLst>
                                    <p:set>
                                      <p:cBhvr>
                                        <p:cTn id="197" dur="1" fill="hold">
                                          <p:stCondLst>
                                            <p:cond delay="0"/>
                                          </p:stCondLst>
                                        </p:cTn>
                                        <p:tgtEl>
                                          <p:spTgt spid="259"/>
                                        </p:tgtEl>
                                        <p:attrNameLst>
                                          <p:attrName>style.visibility</p:attrName>
                                        </p:attrNameLst>
                                      </p:cBhvr>
                                      <p:to>
                                        <p:strVal val="visible"/>
                                      </p:to>
                                    </p:set>
                                    <p:animEffect transition="in" filter="fade">
                                      <p:cBhvr>
                                        <p:cTn id="198" dur="2000"/>
                                        <p:tgtEl>
                                          <p:spTgt spid="259"/>
                                        </p:tgtEl>
                                      </p:cBhvr>
                                    </p:animEffect>
                                  </p:childTnLst>
                                </p:cTn>
                              </p:par>
                              <p:par>
                                <p:cTn id="199" presetID="10" presetClass="entr" presetSubtype="0" repeatCount="indefinite" fill="hold" grpId="0" nodeType="withEffect">
                                  <p:stCondLst>
                                    <p:cond delay="2500"/>
                                  </p:stCondLst>
                                  <p:childTnLst>
                                    <p:set>
                                      <p:cBhvr>
                                        <p:cTn id="200" dur="1" fill="hold">
                                          <p:stCondLst>
                                            <p:cond delay="0"/>
                                          </p:stCondLst>
                                        </p:cTn>
                                        <p:tgtEl>
                                          <p:spTgt spid="263"/>
                                        </p:tgtEl>
                                        <p:attrNameLst>
                                          <p:attrName>style.visibility</p:attrName>
                                        </p:attrNameLst>
                                      </p:cBhvr>
                                      <p:to>
                                        <p:strVal val="visible"/>
                                      </p:to>
                                    </p:set>
                                    <p:animEffect transition="in" filter="fade">
                                      <p:cBhvr>
                                        <p:cTn id="201" dur="2000"/>
                                        <p:tgtEl>
                                          <p:spTgt spid="263"/>
                                        </p:tgtEl>
                                      </p:cBhvr>
                                    </p:animEffect>
                                  </p:childTnLst>
                                </p:cTn>
                              </p:par>
                              <p:par>
                                <p:cTn id="202" presetID="10" presetClass="entr" presetSubtype="0" repeatCount="indefinite" fill="hold" grpId="0" nodeType="withEffect">
                                  <p:stCondLst>
                                    <p:cond delay="250"/>
                                  </p:stCondLst>
                                  <p:childTnLst>
                                    <p:set>
                                      <p:cBhvr>
                                        <p:cTn id="203" dur="1" fill="hold">
                                          <p:stCondLst>
                                            <p:cond delay="0"/>
                                          </p:stCondLst>
                                        </p:cTn>
                                        <p:tgtEl>
                                          <p:spTgt spid="264"/>
                                        </p:tgtEl>
                                        <p:attrNameLst>
                                          <p:attrName>style.visibility</p:attrName>
                                        </p:attrNameLst>
                                      </p:cBhvr>
                                      <p:to>
                                        <p:strVal val="visible"/>
                                      </p:to>
                                    </p:set>
                                    <p:animEffect transition="in" filter="fade">
                                      <p:cBhvr>
                                        <p:cTn id="204" dur="2000"/>
                                        <p:tgtEl>
                                          <p:spTgt spid="264"/>
                                        </p:tgtEl>
                                      </p:cBhvr>
                                    </p:animEffect>
                                  </p:childTnLst>
                                </p:cTn>
                              </p:par>
                              <p:par>
                                <p:cTn id="205" presetID="10" presetClass="entr" presetSubtype="0" repeatCount="indefinite" fill="hold" grpId="0" nodeType="withEffect">
                                  <p:stCondLst>
                                    <p:cond delay="500"/>
                                  </p:stCondLst>
                                  <p:childTnLst>
                                    <p:set>
                                      <p:cBhvr>
                                        <p:cTn id="206" dur="1" fill="hold">
                                          <p:stCondLst>
                                            <p:cond delay="0"/>
                                          </p:stCondLst>
                                        </p:cTn>
                                        <p:tgtEl>
                                          <p:spTgt spid="268"/>
                                        </p:tgtEl>
                                        <p:attrNameLst>
                                          <p:attrName>style.visibility</p:attrName>
                                        </p:attrNameLst>
                                      </p:cBhvr>
                                      <p:to>
                                        <p:strVal val="visible"/>
                                      </p:to>
                                    </p:set>
                                    <p:animEffect transition="in" filter="fade">
                                      <p:cBhvr>
                                        <p:cTn id="207" dur="2000"/>
                                        <p:tgtEl>
                                          <p:spTgt spid="268"/>
                                        </p:tgtEl>
                                      </p:cBhvr>
                                    </p:animEffect>
                                  </p:childTnLst>
                                </p:cTn>
                              </p:par>
                              <p:par>
                                <p:cTn id="208" presetID="10" presetClass="entr" presetSubtype="0" repeatCount="indefinite" fill="hold" grpId="0" nodeType="withEffect">
                                  <p:stCondLst>
                                    <p:cond delay="750"/>
                                  </p:stCondLst>
                                  <p:childTnLst>
                                    <p:set>
                                      <p:cBhvr>
                                        <p:cTn id="209" dur="1" fill="hold">
                                          <p:stCondLst>
                                            <p:cond delay="0"/>
                                          </p:stCondLst>
                                        </p:cTn>
                                        <p:tgtEl>
                                          <p:spTgt spid="269"/>
                                        </p:tgtEl>
                                        <p:attrNameLst>
                                          <p:attrName>style.visibility</p:attrName>
                                        </p:attrNameLst>
                                      </p:cBhvr>
                                      <p:to>
                                        <p:strVal val="visible"/>
                                      </p:to>
                                    </p:set>
                                    <p:animEffect transition="in" filter="fade">
                                      <p:cBhvr>
                                        <p:cTn id="210" dur="2000"/>
                                        <p:tgtEl>
                                          <p:spTgt spid="269"/>
                                        </p:tgtEl>
                                      </p:cBhvr>
                                    </p:animEffect>
                                  </p:childTnLst>
                                </p:cTn>
                              </p:par>
                              <p:par>
                                <p:cTn id="211" presetID="10" presetClass="entr" presetSubtype="0" repeatCount="indefinite" fill="hold" grpId="0" nodeType="withEffect">
                                  <p:stCondLst>
                                    <p:cond delay="1000"/>
                                  </p:stCondLst>
                                  <p:childTnLst>
                                    <p:set>
                                      <p:cBhvr>
                                        <p:cTn id="212" dur="1" fill="hold">
                                          <p:stCondLst>
                                            <p:cond delay="0"/>
                                          </p:stCondLst>
                                        </p:cTn>
                                        <p:tgtEl>
                                          <p:spTgt spid="270"/>
                                        </p:tgtEl>
                                        <p:attrNameLst>
                                          <p:attrName>style.visibility</p:attrName>
                                        </p:attrNameLst>
                                      </p:cBhvr>
                                      <p:to>
                                        <p:strVal val="visible"/>
                                      </p:to>
                                    </p:set>
                                    <p:animEffect transition="in" filter="fade">
                                      <p:cBhvr>
                                        <p:cTn id="213" dur="2000"/>
                                        <p:tgtEl>
                                          <p:spTgt spid="270"/>
                                        </p:tgtEl>
                                      </p:cBhvr>
                                    </p:animEffect>
                                  </p:childTnLst>
                                </p:cTn>
                              </p:par>
                              <p:par>
                                <p:cTn id="214" presetID="10" presetClass="entr" presetSubtype="0" repeatCount="indefinite" fill="hold" grpId="0" nodeType="withEffect">
                                  <p:stCondLst>
                                    <p:cond delay="1250"/>
                                  </p:stCondLst>
                                  <p:childTnLst>
                                    <p:set>
                                      <p:cBhvr>
                                        <p:cTn id="215" dur="1" fill="hold">
                                          <p:stCondLst>
                                            <p:cond delay="0"/>
                                          </p:stCondLst>
                                        </p:cTn>
                                        <p:tgtEl>
                                          <p:spTgt spid="271"/>
                                        </p:tgtEl>
                                        <p:attrNameLst>
                                          <p:attrName>style.visibility</p:attrName>
                                        </p:attrNameLst>
                                      </p:cBhvr>
                                      <p:to>
                                        <p:strVal val="visible"/>
                                      </p:to>
                                    </p:set>
                                    <p:animEffect transition="in" filter="fade">
                                      <p:cBhvr>
                                        <p:cTn id="216" dur="2000"/>
                                        <p:tgtEl>
                                          <p:spTgt spid="271"/>
                                        </p:tgtEl>
                                      </p:cBhvr>
                                    </p:animEffect>
                                  </p:childTnLst>
                                </p:cTn>
                              </p:par>
                              <p:par>
                                <p:cTn id="217" presetID="10" presetClass="entr" presetSubtype="0" repeatCount="indefinite" fill="hold" grpId="0" nodeType="withEffect">
                                  <p:stCondLst>
                                    <p:cond delay="1500"/>
                                  </p:stCondLst>
                                  <p:childTnLst>
                                    <p:set>
                                      <p:cBhvr>
                                        <p:cTn id="218" dur="1" fill="hold">
                                          <p:stCondLst>
                                            <p:cond delay="0"/>
                                          </p:stCondLst>
                                        </p:cTn>
                                        <p:tgtEl>
                                          <p:spTgt spid="272"/>
                                        </p:tgtEl>
                                        <p:attrNameLst>
                                          <p:attrName>style.visibility</p:attrName>
                                        </p:attrNameLst>
                                      </p:cBhvr>
                                      <p:to>
                                        <p:strVal val="visible"/>
                                      </p:to>
                                    </p:set>
                                    <p:animEffect transition="in" filter="fade">
                                      <p:cBhvr>
                                        <p:cTn id="219" dur="2000"/>
                                        <p:tgtEl>
                                          <p:spTgt spid="272"/>
                                        </p:tgtEl>
                                      </p:cBhvr>
                                    </p:animEffect>
                                  </p:childTnLst>
                                </p:cTn>
                              </p:par>
                              <p:par>
                                <p:cTn id="220" presetID="10" presetClass="entr" presetSubtype="0" repeatCount="indefinite" fill="hold" grpId="0" nodeType="withEffect">
                                  <p:stCondLst>
                                    <p:cond delay="1750"/>
                                  </p:stCondLst>
                                  <p:childTnLst>
                                    <p:set>
                                      <p:cBhvr>
                                        <p:cTn id="221" dur="1" fill="hold">
                                          <p:stCondLst>
                                            <p:cond delay="0"/>
                                          </p:stCondLst>
                                        </p:cTn>
                                        <p:tgtEl>
                                          <p:spTgt spid="273"/>
                                        </p:tgtEl>
                                        <p:attrNameLst>
                                          <p:attrName>style.visibility</p:attrName>
                                        </p:attrNameLst>
                                      </p:cBhvr>
                                      <p:to>
                                        <p:strVal val="visible"/>
                                      </p:to>
                                    </p:set>
                                    <p:animEffect transition="in" filter="fade">
                                      <p:cBhvr>
                                        <p:cTn id="222" dur="2000"/>
                                        <p:tgtEl>
                                          <p:spTgt spid="273"/>
                                        </p:tgtEl>
                                      </p:cBhvr>
                                    </p:animEffect>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274"/>
                                        </p:tgtEl>
                                        <p:attrNameLst>
                                          <p:attrName>style.visibility</p:attrName>
                                        </p:attrNameLst>
                                      </p:cBhvr>
                                      <p:to>
                                        <p:strVal val="visible"/>
                                      </p:to>
                                    </p:set>
                                    <p:animEffect transition="in" filter="fade">
                                      <p:cBhvr>
                                        <p:cTn id="225" dur="2000"/>
                                        <p:tgtEl>
                                          <p:spTgt spid="274"/>
                                        </p:tgtEl>
                                      </p:cBhvr>
                                    </p:animEffect>
                                  </p:childTnLst>
                                </p:cTn>
                              </p:par>
                              <p:par>
                                <p:cTn id="226" presetID="10" presetClass="entr" presetSubtype="0" repeatCount="indefinite" fill="hold" grpId="0" nodeType="withEffect">
                                  <p:stCondLst>
                                    <p:cond delay="250"/>
                                  </p:stCondLst>
                                  <p:childTnLst>
                                    <p:set>
                                      <p:cBhvr>
                                        <p:cTn id="227" dur="1" fill="hold">
                                          <p:stCondLst>
                                            <p:cond delay="0"/>
                                          </p:stCondLst>
                                        </p:cTn>
                                        <p:tgtEl>
                                          <p:spTgt spid="275"/>
                                        </p:tgtEl>
                                        <p:attrNameLst>
                                          <p:attrName>style.visibility</p:attrName>
                                        </p:attrNameLst>
                                      </p:cBhvr>
                                      <p:to>
                                        <p:strVal val="visible"/>
                                      </p:to>
                                    </p:set>
                                    <p:animEffect transition="in" filter="fade">
                                      <p:cBhvr>
                                        <p:cTn id="228" dur="2000"/>
                                        <p:tgtEl>
                                          <p:spTgt spid="275"/>
                                        </p:tgtEl>
                                      </p:cBhvr>
                                    </p:animEffect>
                                  </p:childTnLst>
                                </p:cTn>
                              </p:par>
                              <p:par>
                                <p:cTn id="229" presetID="10" presetClass="entr" presetSubtype="0" repeatCount="indefinite" fill="hold" grpId="0" nodeType="withEffect">
                                  <p:stCondLst>
                                    <p:cond delay="500"/>
                                  </p:stCondLst>
                                  <p:childTnLst>
                                    <p:set>
                                      <p:cBhvr>
                                        <p:cTn id="230" dur="1" fill="hold">
                                          <p:stCondLst>
                                            <p:cond delay="0"/>
                                          </p:stCondLst>
                                        </p:cTn>
                                        <p:tgtEl>
                                          <p:spTgt spid="276"/>
                                        </p:tgtEl>
                                        <p:attrNameLst>
                                          <p:attrName>style.visibility</p:attrName>
                                        </p:attrNameLst>
                                      </p:cBhvr>
                                      <p:to>
                                        <p:strVal val="visible"/>
                                      </p:to>
                                    </p:set>
                                    <p:animEffect transition="in" filter="fade">
                                      <p:cBhvr>
                                        <p:cTn id="231" dur="2000"/>
                                        <p:tgtEl>
                                          <p:spTgt spid="276"/>
                                        </p:tgtEl>
                                      </p:cBhvr>
                                    </p:animEffect>
                                  </p:childTnLst>
                                </p:cTn>
                              </p:par>
                              <p:par>
                                <p:cTn id="232" presetID="10" presetClass="entr" presetSubtype="0" repeatCount="indefinite" fill="hold" grpId="0" nodeType="withEffect">
                                  <p:stCondLst>
                                    <p:cond delay="750"/>
                                  </p:stCondLst>
                                  <p:childTnLst>
                                    <p:set>
                                      <p:cBhvr>
                                        <p:cTn id="233" dur="1" fill="hold">
                                          <p:stCondLst>
                                            <p:cond delay="0"/>
                                          </p:stCondLst>
                                        </p:cTn>
                                        <p:tgtEl>
                                          <p:spTgt spid="318"/>
                                        </p:tgtEl>
                                        <p:attrNameLst>
                                          <p:attrName>style.visibility</p:attrName>
                                        </p:attrNameLst>
                                      </p:cBhvr>
                                      <p:to>
                                        <p:strVal val="visible"/>
                                      </p:to>
                                    </p:set>
                                    <p:animEffect transition="in" filter="fade">
                                      <p:cBhvr>
                                        <p:cTn id="234" dur="2000"/>
                                        <p:tgtEl>
                                          <p:spTgt spid="318"/>
                                        </p:tgtEl>
                                      </p:cBhvr>
                                    </p:animEffect>
                                  </p:childTnLst>
                                </p:cTn>
                              </p:par>
                              <p:par>
                                <p:cTn id="235" presetID="10" presetClass="entr" presetSubtype="0" repeatCount="indefinite" fill="hold" grpId="0" nodeType="withEffect">
                                  <p:stCondLst>
                                    <p:cond delay="1000"/>
                                  </p:stCondLst>
                                  <p:childTnLst>
                                    <p:set>
                                      <p:cBhvr>
                                        <p:cTn id="236" dur="1" fill="hold">
                                          <p:stCondLst>
                                            <p:cond delay="0"/>
                                          </p:stCondLst>
                                        </p:cTn>
                                        <p:tgtEl>
                                          <p:spTgt spid="319"/>
                                        </p:tgtEl>
                                        <p:attrNameLst>
                                          <p:attrName>style.visibility</p:attrName>
                                        </p:attrNameLst>
                                      </p:cBhvr>
                                      <p:to>
                                        <p:strVal val="visible"/>
                                      </p:to>
                                    </p:set>
                                    <p:animEffect transition="in" filter="fade">
                                      <p:cBhvr>
                                        <p:cTn id="237" dur="2000"/>
                                        <p:tgtEl>
                                          <p:spTgt spid="319"/>
                                        </p:tgtEl>
                                      </p:cBhvr>
                                    </p:animEffect>
                                  </p:childTnLst>
                                </p:cTn>
                              </p:par>
                              <p:par>
                                <p:cTn id="238" presetID="10" presetClass="entr" presetSubtype="0" repeatCount="indefinite" fill="hold" grpId="0" nodeType="withEffect">
                                  <p:stCondLst>
                                    <p:cond delay="1250"/>
                                  </p:stCondLst>
                                  <p:childTnLst>
                                    <p:set>
                                      <p:cBhvr>
                                        <p:cTn id="239" dur="1" fill="hold">
                                          <p:stCondLst>
                                            <p:cond delay="0"/>
                                          </p:stCondLst>
                                        </p:cTn>
                                        <p:tgtEl>
                                          <p:spTgt spid="320"/>
                                        </p:tgtEl>
                                        <p:attrNameLst>
                                          <p:attrName>style.visibility</p:attrName>
                                        </p:attrNameLst>
                                      </p:cBhvr>
                                      <p:to>
                                        <p:strVal val="visible"/>
                                      </p:to>
                                    </p:set>
                                    <p:animEffect transition="in" filter="fade">
                                      <p:cBhvr>
                                        <p:cTn id="240" dur="2000"/>
                                        <p:tgtEl>
                                          <p:spTgt spid="320"/>
                                        </p:tgtEl>
                                      </p:cBhvr>
                                    </p:animEffect>
                                  </p:childTnLst>
                                </p:cTn>
                              </p:par>
                              <p:par>
                                <p:cTn id="241" presetID="10" presetClass="entr" presetSubtype="0" repeatCount="indefinite" fill="hold" grpId="0" nodeType="withEffect">
                                  <p:stCondLst>
                                    <p:cond delay="1500"/>
                                  </p:stCondLst>
                                  <p:childTnLst>
                                    <p:set>
                                      <p:cBhvr>
                                        <p:cTn id="242" dur="1" fill="hold">
                                          <p:stCondLst>
                                            <p:cond delay="0"/>
                                          </p:stCondLst>
                                        </p:cTn>
                                        <p:tgtEl>
                                          <p:spTgt spid="321"/>
                                        </p:tgtEl>
                                        <p:attrNameLst>
                                          <p:attrName>style.visibility</p:attrName>
                                        </p:attrNameLst>
                                      </p:cBhvr>
                                      <p:to>
                                        <p:strVal val="visible"/>
                                      </p:to>
                                    </p:set>
                                    <p:animEffect transition="in" filter="fade">
                                      <p:cBhvr>
                                        <p:cTn id="243" dur="2000"/>
                                        <p:tgtEl>
                                          <p:spTgt spid="321"/>
                                        </p:tgtEl>
                                      </p:cBhvr>
                                    </p:animEffect>
                                  </p:childTnLst>
                                </p:cTn>
                              </p:par>
                              <p:par>
                                <p:cTn id="244" presetID="10" presetClass="entr" presetSubtype="0" repeatCount="indefinite" fill="hold" grpId="0" nodeType="withEffect">
                                  <p:stCondLst>
                                    <p:cond delay="1750"/>
                                  </p:stCondLst>
                                  <p:childTnLst>
                                    <p:set>
                                      <p:cBhvr>
                                        <p:cTn id="245" dur="1" fill="hold">
                                          <p:stCondLst>
                                            <p:cond delay="0"/>
                                          </p:stCondLst>
                                        </p:cTn>
                                        <p:tgtEl>
                                          <p:spTgt spid="322"/>
                                        </p:tgtEl>
                                        <p:attrNameLst>
                                          <p:attrName>style.visibility</p:attrName>
                                        </p:attrNameLst>
                                      </p:cBhvr>
                                      <p:to>
                                        <p:strVal val="visible"/>
                                      </p:to>
                                    </p:set>
                                    <p:animEffect transition="in" filter="fade">
                                      <p:cBhvr>
                                        <p:cTn id="246" dur="2000"/>
                                        <p:tgtEl>
                                          <p:spTgt spid="322"/>
                                        </p:tgtEl>
                                      </p:cBhvr>
                                    </p:animEffect>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323"/>
                                        </p:tgtEl>
                                        <p:attrNameLst>
                                          <p:attrName>style.visibility</p:attrName>
                                        </p:attrNameLst>
                                      </p:cBhvr>
                                      <p:to>
                                        <p:strVal val="visible"/>
                                      </p:to>
                                    </p:set>
                                    <p:animEffect transition="in" filter="fade">
                                      <p:cBhvr>
                                        <p:cTn id="249" dur="2000"/>
                                        <p:tgtEl>
                                          <p:spTgt spid="323"/>
                                        </p:tgtEl>
                                      </p:cBhvr>
                                    </p:animEffect>
                                  </p:childTnLst>
                                </p:cTn>
                              </p:par>
                              <p:par>
                                <p:cTn id="250" presetID="10" presetClass="entr" presetSubtype="0" repeatCount="indefinite" fill="hold" grpId="0" nodeType="withEffect">
                                  <p:stCondLst>
                                    <p:cond delay="250"/>
                                  </p:stCondLst>
                                  <p:childTnLst>
                                    <p:set>
                                      <p:cBhvr>
                                        <p:cTn id="251" dur="1" fill="hold">
                                          <p:stCondLst>
                                            <p:cond delay="0"/>
                                          </p:stCondLst>
                                        </p:cTn>
                                        <p:tgtEl>
                                          <p:spTgt spid="324"/>
                                        </p:tgtEl>
                                        <p:attrNameLst>
                                          <p:attrName>style.visibility</p:attrName>
                                        </p:attrNameLst>
                                      </p:cBhvr>
                                      <p:to>
                                        <p:strVal val="visible"/>
                                      </p:to>
                                    </p:set>
                                    <p:animEffect transition="in" filter="fade">
                                      <p:cBhvr>
                                        <p:cTn id="252" dur="2000"/>
                                        <p:tgtEl>
                                          <p:spTgt spid="324"/>
                                        </p:tgtEl>
                                      </p:cBhvr>
                                    </p:animEffect>
                                  </p:childTnLst>
                                </p:cTn>
                              </p:par>
                              <p:par>
                                <p:cTn id="253" presetID="10" presetClass="entr" presetSubtype="0" repeatCount="indefinite" fill="hold" grpId="0" nodeType="withEffect">
                                  <p:stCondLst>
                                    <p:cond delay="500"/>
                                  </p:stCondLst>
                                  <p:childTnLst>
                                    <p:set>
                                      <p:cBhvr>
                                        <p:cTn id="254" dur="1" fill="hold">
                                          <p:stCondLst>
                                            <p:cond delay="0"/>
                                          </p:stCondLst>
                                        </p:cTn>
                                        <p:tgtEl>
                                          <p:spTgt spid="325"/>
                                        </p:tgtEl>
                                        <p:attrNameLst>
                                          <p:attrName>style.visibility</p:attrName>
                                        </p:attrNameLst>
                                      </p:cBhvr>
                                      <p:to>
                                        <p:strVal val="visible"/>
                                      </p:to>
                                    </p:set>
                                    <p:animEffect transition="in" filter="fade">
                                      <p:cBhvr>
                                        <p:cTn id="255" dur="2000"/>
                                        <p:tgtEl>
                                          <p:spTgt spid="325"/>
                                        </p:tgtEl>
                                      </p:cBhvr>
                                    </p:animEffect>
                                  </p:childTnLst>
                                </p:cTn>
                              </p:par>
                              <p:par>
                                <p:cTn id="256" presetID="10" presetClass="entr" presetSubtype="0" repeatCount="indefinite" fill="hold" grpId="0" nodeType="withEffect">
                                  <p:stCondLst>
                                    <p:cond delay="750"/>
                                  </p:stCondLst>
                                  <p:childTnLst>
                                    <p:set>
                                      <p:cBhvr>
                                        <p:cTn id="257" dur="1" fill="hold">
                                          <p:stCondLst>
                                            <p:cond delay="0"/>
                                          </p:stCondLst>
                                        </p:cTn>
                                        <p:tgtEl>
                                          <p:spTgt spid="326"/>
                                        </p:tgtEl>
                                        <p:attrNameLst>
                                          <p:attrName>style.visibility</p:attrName>
                                        </p:attrNameLst>
                                      </p:cBhvr>
                                      <p:to>
                                        <p:strVal val="visible"/>
                                      </p:to>
                                    </p:set>
                                    <p:animEffect transition="in" filter="fade">
                                      <p:cBhvr>
                                        <p:cTn id="258" dur="2000"/>
                                        <p:tgtEl>
                                          <p:spTgt spid="326"/>
                                        </p:tgtEl>
                                      </p:cBhvr>
                                    </p:animEffect>
                                  </p:childTnLst>
                                </p:cTn>
                              </p:par>
                              <p:par>
                                <p:cTn id="259" presetID="10" presetClass="entr" presetSubtype="0" repeatCount="indefinite" fill="hold" grpId="0" nodeType="withEffect">
                                  <p:stCondLst>
                                    <p:cond delay="1000"/>
                                  </p:stCondLst>
                                  <p:childTnLst>
                                    <p:set>
                                      <p:cBhvr>
                                        <p:cTn id="260" dur="1" fill="hold">
                                          <p:stCondLst>
                                            <p:cond delay="0"/>
                                          </p:stCondLst>
                                        </p:cTn>
                                        <p:tgtEl>
                                          <p:spTgt spid="346"/>
                                        </p:tgtEl>
                                        <p:attrNameLst>
                                          <p:attrName>style.visibility</p:attrName>
                                        </p:attrNameLst>
                                      </p:cBhvr>
                                      <p:to>
                                        <p:strVal val="visible"/>
                                      </p:to>
                                    </p:set>
                                    <p:animEffect transition="in" filter="fade">
                                      <p:cBhvr>
                                        <p:cTn id="261" dur="2000"/>
                                        <p:tgtEl>
                                          <p:spTgt spid="346"/>
                                        </p:tgtEl>
                                      </p:cBhvr>
                                    </p:animEffect>
                                  </p:childTnLst>
                                </p:cTn>
                              </p:par>
                              <p:par>
                                <p:cTn id="262" presetID="10" presetClass="entr" presetSubtype="0" repeatCount="indefinite" fill="hold" grpId="0" nodeType="withEffect">
                                  <p:stCondLst>
                                    <p:cond delay="1250"/>
                                  </p:stCondLst>
                                  <p:childTnLst>
                                    <p:set>
                                      <p:cBhvr>
                                        <p:cTn id="263" dur="1" fill="hold">
                                          <p:stCondLst>
                                            <p:cond delay="0"/>
                                          </p:stCondLst>
                                        </p:cTn>
                                        <p:tgtEl>
                                          <p:spTgt spid="347"/>
                                        </p:tgtEl>
                                        <p:attrNameLst>
                                          <p:attrName>style.visibility</p:attrName>
                                        </p:attrNameLst>
                                      </p:cBhvr>
                                      <p:to>
                                        <p:strVal val="visible"/>
                                      </p:to>
                                    </p:set>
                                    <p:animEffect transition="in" filter="fade">
                                      <p:cBhvr>
                                        <p:cTn id="264" dur="2000"/>
                                        <p:tgtEl>
                                          <p:spTgt spid="347"/>
                                        </p:tgtEl>
                                      </p:cBhvr>
                                    </p:animEffect>
                                  </p:childTnLst>
                                </p:cTn>
                              </p:par>
                              <p:par>
                                <p:cTn id="265" presetID="10" presetClass="entr" presetSubtype="0" repeatCount="indefinite" fill="hold" grpId="0" nodeType="withEffect">
                                  <p:stCondLst>
                                    <p:cond delay="1500"/>
                                  </p:stCondLst>
                                  <p:childTnLst>
                                    <p:set>
                                      <p:cBhvr>
                                        <p:cTn id="266" dur="1" fill="hold">
                                          <p:stCondLst>
                                            <p:cond delay="0"/>
                                          </p:stCondLst>
                                        </p:cTn>
                                        <p:tgtEl>
                                          <p:spTgt spid="348"/>
                                        </p:tgtEl>
                                        <p:attrNameLst>
                                          <p:attrName>style.visibility</p:attrName>
                                        </p:attrNameLst>
                                      </p:cBhvr>
                                      <p:to>
                                        <p:strVal val="visible"/>
                                      </p:to>
                                    </p:set>
                                    <p:animEffect transition="in" filter="fade">
                                      <p:cBhvr>
                                        <p:cTn id="267" dur="2000"/>
                                        <p:tgtEl>
                                          <p:spTgt spid="348"/>
                                        </p:tgtEl>
                                      </p:cBhvr>
                                    </p:animEffect>
                                  </p:childTnLst>
                                </p:cTn>
                              </p:par>
                              <p:par>
                                <p:cTn id="268" presetID="10" presetClass="entr" presetSubtype="0" repeatCount="indefinite" fill="hold" grpId="0" nodeType="withEffect">
                                  <p:stCondLst>
                                    <p:cond delay="1750"/>
                                  </p:stCondLst>
                                  <p:childTnLst>
                                    <p:set>
                                      <p:cBhvr>
                                        <p:cTn id="269" dur="1" fill="hold">
                                          <p:stCondLst>
                                            <p:cond delay="0"/>
                                          </p:stCondLst>
                                        </p:cTn>
                                        <p:tgtEl>
                                          <p:spTgt spid="349"/>
                                        </p:tgtEl>
                                        <p:attrNameLst>
                                          <p:attrName>style.visibility</p:attrName>
                                        </p:attrNameLst>
                                      </p:cBhvr>
                                      <p:to>
                                        <p:strVal val="visible"/>
                                      </p:to>
                                    </p:set>
                                    <p:animEffect transition="in" filter="fade">
                                      <p:cBhvr>
                                        <p:cTn id="270" dur="2000"/>
                                        <p:tgtEl>
                                          <p:spTgt spid="349"/>
                                        </p:tgtEl>
                                      </p:cBhvr>
                                    </p:animEffect>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nodeType="clickEffect">
                                  <p:stCondLst>
                                    <p:cond delay="0"/>
                                  </p:stCondLst>
                                  <p:childTnLst>
                                    <p:set>
                                      <p:cBhvr>
                                        <p:cTn id="274" dur="1" fill="hold">
                                          <p:stCondLst>
                                            <p:cond delay="0"/>
                                          </p:stCondLst>
                                        </p:cTn>
                                        <p:tgtEl>
                                          <p:spTgt spid="20"/>
                                        </p:tgtEl>
                                        <p:attrNameLst>
                                          <p:attrName>style.visibility</p:attrName>
                                        </p:attrNameLst>
                                      </p:cBhvr>
                                      <p:to>
                                        <p:strVal val="visible"/>
                                      </p:to>
                                    </p:set>
                                    <p:anim calcmode="lin" valueType="num">
                                      <p:cBhvr additive="base">
                                        <p:cTn id="275" dur="500" fill="hold"/>
                                        <p:tgtEl>
                                          <p:spTgt spid="20"/>
                                        </p:tgtEl>
                                        <p:attrNameLst>
                                          <p:attrName>ppt_x</p:attrName>
                                        </p:attrNameLst>
                                      </p:cBhvr>
                                      <p:tavLst>
                                        <p:tav tm="0">
                                          <p:val>
                                            <p:strVal val="#ppt_x"/>
                                          </p:val>
                                        </p:tav>
                                        <p:tav tm="100000">
                                          <p:val>
                                            <p:strVal val="#ppt_x"/>
                                          </p:val>
                                        </p:tav>
                                      </p:tavLst>
                                    </p:anim>
                                    <p:anim calcmode="lin" valueType="num">
                                      <p:cBhvr additive="base">
                                        <p:cTn id="276" dur="500" fill="hold"/>
                                        <p:tgtEl>
                                          <p:spTgt spid="20"/>
                                        </p:tgtEl>
                                        <p:attrNameLst>
                                          <p:attrName>ppt_y</p:attrName>
                                        </p:attrNameLst>
                                      </p:cBhvr>
                                      <p:tavLst>
                                        <p:tav tm="0">
                                          <p:val>
                                            <p:strVal val="1+#ppt_h/2"/>
                                          </p:val>
                                        </p:tav>
                                        <p:tav tm="100000">
                                          <p:val>
                                            <p:strVal val="#ppt_y"/>
                                          </p:val>
                                        </p:tav>
                                      </p:tavLst>
                                    </p:anim>
                                  </p:childTnLst>
                                </p:cTn>
                              </p:par>
                              <p:par>
                                <p:cTn id="277" presetID="26" presetClass="emph" presetSubtype="0" repeatCount="indefinite" fill="hold" nodeType="withEffect">
                                  <p:stCondLst>
                                    <p:cond delay="1750"/>
                                  </p:stCondLst>
                                  <p:childTnLst>
                                    <p:animEffect transition="out" filter="fade">
                                      <p:cBhvr>
                                        <p:cTn id="278" dur="2000" tmFilter="0, 0; .2, .5; .8, .5; 1, 0"/>
                                        <p:tgtEl>
                                          <p:spTgt spid="20"/>
                                        </p:tgtEl>
                                      </p:cBhvr>
                                    </p:animEffect>
                                    <p:animScale>
                                      <p:cBhvr>
                                        <p:cTn id="279" dur="1000" autoRev="1" fill="hold"/>
                                        <p:tgtEl>
                                          <p:spTgt spid="20"/>
                                        </p:tgtEl>
                                      </p:cBhvr>
                                      <p:by x="105000" y="105000"/>
                                    </p:animScale>
                                  </p:childTnLst>
                                </p:cTn>
                              </p:par>
                              <p:par>
                                <p:cTn id="280" presetID="10" presetClass="entr" presetSubtype="0" repeatCount="indefinite" fill="hold" grpId="0" nodeType="withEffect">
                                  <p:stCondLst>
                                    <p:cond delay="1750"/>
                                  </p:stCondLst>
                                  <p:childTnLst>
                                    <p:set>
                                      <p:cBhvr>
                                        <p:cTn id="281" dur="1" fill="hold">
                                          <p:stCondLst>
                                            <p:cond delay="0"/>
                                          </p:stCondLst>
                                        </p:cTn>
                                        <p:tgtEl>
                                          <p:spTgt spid="350"/>
                                        </p:tgtEl>
                                        <p:attrNameLst>
                                          <p:attrName>style.visibility</p:attrName>
                                        </p:attrNameLst>
                                      </p:cBhvr>
                                      <p:to>
                                        <p:strVal val="visible"/>
                                      </p:to>
                                    </p:set>
                                    <p:animEffect transition="in" filter="fade">
                                      <p:cBhvr>
                                        <p:cTn id="282" dur="2000"/>
                                        <p:tgtEl>
                                          <p:spTgt spid="350"/>
                                        </p:tgtEl>
                                      </p:cBhvr>
                                    </p:animEffect>
                                  </p:childTnLst>
                                </p:cTn>
                              </p:par>
                              <p:par>
                                <p:cTn id="283" presetID="10" presetClass="entr" presetSubtype="0" repeatCount="indefinite" fill="hold" grpId="0" nodeType="withEffect">
                                  <p:stCondLst>
                                    <p:cond delay="250"/>
                                  </p:stCondLst>
                                  <p:childTnLst>
                                    <p:set>
                                      <p:cBhvr>
                                        <p:cTn id="284" dur="1" fill="hold">
                                          <p:stCondLst>
                                            <p:cond delay="0"/>
                                          </p:stCondLst>
                                        </p:cTn>
                                        <p:tgtEl>
                                          <p:spTgt spid="359"/>
                                        </p:tgtEl>
                                        <p:attrNameLst>
                                          <p:attrName>style.visibility</p:attrName>
                                        </p:attrNameLst>
                                      </p:cBhvr>
                                      <p:to>
                                        <p:strVal val="visible"/>
                                      </p:to>
                                    </p:set>
                                    <p:animEffect transition="in" filter="fade">
                                      <p:cBhvr>
                                        <p:cTn id="285" dur="2000"/>
                                        <p:tgtEl>
                                          <p:spTgt spid="359"/>
                                        </p:tgtEl>
                                      </p:cBhvr>
                                    </p:animEffect>
                                  </p:childTnLst>
                                </p:cTn>
                              </p:par>
                              <p:par>
                                <p:cTn id="286" presetID="10" presetClass="entr" presetSubtype="0" repeatCount="indefinite" fill="hold" grpId="0" nodeType="withEffect">
                                  <p:stCondLst>
                                    <p:cond delay="50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2000"/>
                                        <p:tgtEl>
                                          <p:spTgt spid="360"/>
                                        </p:tgtEl>
                                      </p:cBhvr>
                                    </p:animEffect>
                                  </p:childTnLst>
                                </p:cTn>
                              </p:par>
                              <p:par>
                                <p:cTn id="289" presetID="10" presetClass="entr" presetSubtype="0" repeatCount="indefinite" fill="hold" grpId="0" nodeType="withEffect">
                                  <p:stCondLst>
                                    <p:cond delay="750"/>
                                  </p:stCondLst>
                                  <p:childTnLst>
                                    <p:set>
                                      <p:cBhvr>
                                        <p:cTn id="290" dur="1" fill="hold">
                                          <p:stCondLst>
                                            <p:cond delay="0"/>
                                          </p:stCondLst>
                                        </p:cTn>
                                        <p:tgtEl>
                                          <p:spTgt spid="361"/>
                                        </p:tgtEl>
                                        <p:attrNameLst>
                                          <p:attrName>style.visibility</p:attrName>
                                        </p:attrNameLst>
                                      </p:cBhvr>
                                      <p:to>
                                        <p:strVal val="visible"/>
                                      </p:to>
                                    </p:set>
                                    <p:animEffect transition="in" filter="fade">
                                      <p:cBhvr>
                                        <p:cTn id="291" dur="2000"/>
                                        <p:tgtEl>
                                          <p:spTgt spid="361"/>
                                        </p:tgtEl>
                                      </p:cBhvr>
                                    </p:animEffect>
                                  </p:childTnLst>
                                </p:cTn>
                              </p:par>
                              <p:par>
                                <p:cTn id="292" presetID="10" presetClass="entr" presetSubtype="0" repeatCount="indefinite" fill="hold" grpId="0" nodeType="withEffect">
                                  <p:stCondLst>
                                    <p:cond delay="1000"/>
                                  </p:stCondLst>
                                  <p:childTnLst>
                                    <p:set>
                                      <p:cBhvr>
                                        <p:cTn id="293" dur="1" fill="hold">
                                          <p:stCondLst>
                                            <p:cond delay="0"/>
                                          </p:stCondLst>
                                        </p:cTn>
                                        <p:tgtEl>
                                          <p:spTgt spid="380"/>
                                        </p:tgtEl>
                                        <p:attrNameLst>
                                          <p:attrName>style.visibility</p:attrName>
                                        </p:attrNameLst>
                                      </p:cBhvr>
                                      <p:to>
                                        <p:strVal val="visible"/>
                                      </p:to>
                                    </p:set>
                                    <p:animEffect transition="in" filter="fade">
                                      <p:cBhvr>
                                        <p:cTn id="294" dur="2000"/>
                                        <p:tgtEl>
                                          <p:spTgt spid="380"/>
                                        </p:tgtEl>
                                      </p:cBhvr>
                                    </p:animEffect>
                                  </p:childTnLst>
                                </p:cTn>
                              </p:par>
                              <p:par>
                                <p:cTn id="295" presetID="10" presetClass="entr" presetSubtype="0" repeatCount="indefinite" fill="hold" grpId="0" nodeType="withEffect">
                                  <p:stCondLst>
                                    <p:cond delay="1250"/>
                                  </p:stCondLst>
                                  <p:childTnLst>
                                    <p:set>
                                      <p:cBhvr>
                                        <p:cTn id="296" dur="1" fill="hold">
                                          <p:stCondLst>
                                            <p:cond delay="0"/>
                                          </p:stCondLst>
                                        </p:cTn>
                                        <p:tgtEl>
                                          <p:spTgt spid="381"/>
                                        </p:tgtEl>
                                        <p:attrNameLst>
                                          <p:attrName>style.visibility</p:attrName>
                                        </p:attrNameLst>
                                      </p:cBhvr>
                                      <p:to>
                                        <p:strVal val="visible"/>
                                      </p:to>
                                    </p:set>
                                    <p:animEffect transition="in" filter="fade">
                                      <p:cBhvr>
                                        <p:cTn id="297" dur="2000"/>
                                        <p:tgtEl>
                                          <p:spTgt spid="381"/>
                                        </p:tgtEl>
                                      </p:cBhvr>
                                    </p:animEffect>
                                  </p:childTnLst>
                                </p:cTn>
                              </p:par>
                              <p:par>
                                <p:cTn id="298" presetID="10" presetClass="entr" presetSubtype="0" repeatCount="indefinite" fill="hold" grpId="0" nodeType="withEffect">
                                  <p:stCondLst>
                                    <p:cond delay="1500"/>
                                  </p:stCondLst>
                                  <p:childTnLst>
                                    <p:set>
                                      <p:cBhvr>
                                        <p:cTn id="299" dur="1" fill="hold">
                                          <p:stCondLst>
                                            <p:cond delay="0"/>
                                          </p:stCondLst>
                                        </p:cTn>
                                        <p:tgtEl>
                                          <p:spTgt spid="382"/>
                                        </p:tgtEl>
                                        <p:attrNameLst>
                                          <p:attrName>style.visibility</p:attrName>
                                        </p:attrNameLst>
                                      </p:cBhvr>
                                      <p:to>
                                        <p:strVal val="visible"/>
                                      </p:to>
                                    </p:set>
                                    <p:animEffect transition="in" filter="fade">
                                      <p:cBhvr>
                                        <p:cTn id="300" dur="2000"/>
                                        <p:tgtEl>
                                          <p:spTgt spid="382"/>
                                        </p:tgtEl>
                                      </p:cBhvr>
                                    </p:animEffect>
                                  </p:childTnLst>
                                </p:cTn>
                              </p:par>
                              <p:par>
                                <p:cTn id="301" presetID="10" presetClass="entr" presetSubtype="0" repeatCount="indefinite" fill="hold" grpId="0" nodeType="withEffect">
                                  <p:stCondLst>
                                    <p:cond delay="1750"/>
                                  </p:stCondLst>
                                  <p:childTnLst>
                                    <p:set>
                                      <p:cBhvr>
                                        <p:cTn id="302" dur="1" fill="hold">
                                          <p:stCondLst>
                                            <p:cond delay="0"/>
                                          </p:stCondLst>
                                        </p:cTn>
                                        <p:tgtEl>
                                          <p:spTgt spid="383"/>
                                        </p:tgtEl>
                                        <p:attrNameLst>
                                          <p:attrName>style.visibility</p:attrName>
                                        </p:attrNameLst>
                                      </p:cBhvr>
                                      <p:to>
                                        <p:strVal val="visible"/>
                                      </p:to>
                                    </p:set>
                                    <p:animEffect transition="in" filter="fade">
                                      <p:cBhvr>
                                        <p:cTn id="303" dur="2000"/>
                                        <p:tgtEl>
                                          <p:spTgt spid="383"/>
                                        </p:tgtEl>
                                      </p:cBhvr>
                                    </p:animEffect>
                                  </p:childTnLst>
                                </p:cTn>
                              </p:par>
                              <p:par>
                                <p:cTn id="304" presetID="2" presetClass="entr" presetSubtype="4" fill="hold" nodeType="withEffect">
                                  <p:stCondLst>
                                    <p:cond delay="0"/>
                                  </p:stCondLst>
                                  <p:childTnLst>
                                    <p:set>
                                      <p:cBhvr>
                                        <p:cTn id="305" dur="1" fill="hold">
                                          <p:stCondLst>
                                            <p:cond delay="0"/>
                                          </p:stCondLst>
                                        </p:cTn>
                                        <p:tgtEl>
                                          <p:spTgt spid="21"/>
                                        </p:tgtEl>
                                        <p:attrNameLst>
                                          <p:attrName>style.visibility</p:attrName>
                                        </p:attrNameLst>
                                      </p:cBhvr>
                                      <p:to>
                                        <p:strVal val="visible"/>
                                      </p:to>
                                    </p:set>
                                    <p:anim calcmode="lin" valueType="num">
                                      <p:cBhvr additive="base">
                                        <p:cTn id="306" dur="500" fill="hold"/>
                                        <p:tgtEl>
                                          <p:spTgt spid="21"/>
                                        </p:tgtEl>
                                        <p:attrNameLst>
                                          <p:attrName>ppt_x</p:attrName>
                                        </p:attrNameLst>
                                      </p:cBhvr>
                                      <p:tavLst>
                                        <p:tav tm="0">
                                          <p:val>
                                            <p:strVal val="#ppt_x"/>
                                          </p:val>
                                        </p:tav>
                                        <p:tav tm="100000">
                                          <p:val>
                                            <p:strVal val="#ppt_x"/>
                                          </p:val>
                                        </p:tav>
                                      </p:tavLst>
                                    </p:anim>
                                    <p:anim calcmode="lin" valueType="num">
                                      <p:cBhvr additive="base">
                                        <p:cTn id="307" dur="500" fill="hold"/>
                                        <p:tgtEl>
                                          <p:spTgt spid="21"/>
                                        </p:tgtEl>
                                        <p:attrNameLst>
                                          <p:attrName>ppt_y</p:attrName>
                                        </p:attrNameLst>
                                      </p:cBhvr>
                                      <p:tavLst>
                                        <p:tav tm="0">
                                          <p:val>
                                            <p:strVal val="1+#ppt_h/2"/>
                                          </p:val>
                                        </p:tav>
                                        <p:tav tm="100000">
                                          <p:val>
                                            <p:strVal val="#ppt_y"/>
                                          </p:val>
                                        </p:tav>
                                      </p:tavLst>
                                    </p:anim>
                                  </p:childTnLst>
                                </p:cTn>
                              </p:par>
                              <p:par>
                                <p:cTn id="308" presetID="10" presetClass="entr" presetSubtype="0" repeatCount="indefinite" fill="hold" grpId="0" nodeType="withEffect">
                                  <p:stCondLst>
                                    <p:cond delay="0"/>
                                  </p:stCondLst>
                                  <p:childTnLst>
                                    <p:set>
                                      <p:cBhvr>
                                        <p:cTn id="309" dur="1" fill="hold">
                                          <p:stCondLst>
                                            <p:cond delay="0"/>
                                          </p:stCondLst>
                                        </p:cTn>
                                        <p:tgtEl>
                                          <p:spTgt spid="385"/>
                                        </p:tgtEl>
                                        <p:attrNameLst>
                                          <p:attrName>style.visibility</p:attrName>
                                        </p:attrNameLst>
                                      </p:cBhvr>
                                      <p:to>
                                        <p:strVal val="visible"/>
                                      </p:to>
                                    </p:set>
                                    <p:animEffect transition="in" filter="fade">
                                      <p:cBhvr>
                                        <p:cTn id="310" dur="2000"/>
                                        <p:tgtEl>
                                          <p:spTgt spid="385"/>
                                        </p:tgtEl>
                                      </p:cBhvr>
                                    </p:animEffect>
                                  </p:childTnLst>
                                </p:cTn>
                              </p:par>
                              <p:par>
                                <p:cTn id="311" presetID="10" presetClass="entr" presetSubtype="0" repeatCount="indefinite" fill="hold" grpId="0" nodeType="withEffect">
                                  <p:stCondLst>
                                    <p:cond delay="250"/>
                                  </p:stCondLst>
                                  <p:childTnLst>
                                    <p:set>
                                      <p:cBhvr>
                                        <p:cTn id="312" dur="1" fill="hold">
                                          <p:stCondLst>
                                            <p:cond delay="0"/>
                                          </p:stCondLst>
                                        </p:cTn>
                                        <p:tgtEl>
                                          <p:spTgt spid="386"/>
                                        </p:tgtEl>
                                        <p:attrNameLst>
                                          <p:attrName>style.visibility</p:attrName>
                                        </p:attrNameLst>
                                      </p:cBhvr>
                                      <p:to>
                                        <p:strVal val="visible"/>
                                      </p:to>
                                    </p:set>
                                    <p:animEffect transition="in" filter="fade">
                                      <p:cBhvr>
                                        <p:cTn id="313" dur="2000"/>
                                        <p:tgtEl>
                                          <p:spTgt spid="386"/>
                                        </p:tgtEl>
                                      </p:cBhvr>
                                    </p:animEffect>
                                  </p:childTnLst>
                                </p:cTn>
                              </p:par>
                              <p:par>
                                <p:cTn id="314" presetID="10" presetClass="entr" presetSubtype="0" repeatCount="indefinite" fill="hold" grpId="0" nodeType="withEffect">
                                  <p:stCondLst>
                                    <p:cond delay="500"/>
                                  </p:stCondLst>
                                  <p:childTnLst>
                                    <p:set>
                                      <p:cBhvr>
                                        <p:cTn id="315" dur="1" fill="hold">
                                          <p:stCondLst>
                                            <p:cond delay="0"/>
                                          </p:stCondLst>
                                        </p:cTn>
                                        <p:tgtEl>
                                          <p:spTgt spid="387"/>
                                        </p:tgtEl>
                                        <p:attrNameLst>
                                          <p:attrName>style.visibility</p:attrName>
                                        </p:attrNameLst>
                                      </p:cBhvr>
                                      <p:to>
                                        <p:strVal val="visible"/>
                                      </p:to>
                                    </p:set>
                                    <p:animEffect transition="in" filter="fade">
                                      <p:cBhvr>
                                        <p:cTn id="316" dur="2000"/>
                                        <p:tgtEl>
                                          <p:spTgt spid="387"/>
                                        </p:tgtEl>
                                      </p:cBhvr>
                                    </p:animEffect>
                                  </p:childTnLst>
                                </p:cTn>
                              </p:par>
                              <p:par>
                                <p:cTn id="317" presetID="10" presetClass="entr" presetSubtype="0" repeatCount="indefinite" fill="hold" grpId="0" nodeType="withEffect">
                                  <p:stCondLst>
                                    <p:cond delay="750"/>
                                  </p:stCondLst>
                                  <p:childTnLst>
                                    <p:set>
                                      <p:cBhvr>
                                        <p:cTn id="318" dur="1" fill="hold">
                                          <p:stCondLst>
                                            <p:cond delay="0"/>
                                          </p:stCondLst>
                                        </p:cTn>
                                        <p:tgtEl>
                                          <p:spTgt spid="388"/>
                                        </p:tgtEl>
                                        <p:attrNameLst>
                                          <p:attrName>style.visibility</p:attrName>
                                        </p:attrNameLst>
                                      </p:cBhvr>
                                      <p:to>
                                        <p:strVal val="visible"/>
                                      </p:to>
                                    </p:set>
                                    <p:animEffect transition="in" filter="fade">
                                      <p:cBhvr>
                                        <p:cTn id="319" dur="2000"/>
                                        <p:tgtEl>
                                          <p:spTgt spid="388"/>
                                        </p:tgtEl>
                                      </p:cBhvr>
                                    </p:animEffect>
                                  </p:childTnLst>
                                </p:cTn>
                              </p:par>
                              <p:par>
                                <p:cTn id="320" presetID="10" presetClass="entr" presetSubtype="0" repeatCount="indefinite" fill="hold" grpId="0" nodeType="withEffect">
                                  <p:stCondLst>
                                    <p:cond delay="1000"/>
                                  </p:stCondLst>
                                  <p:childTnLst>
                                    <p:set>
                                      <p:cBhvr>
                                        <p:cTn id="321" dur="1" fill="hold">
                                          <p:stCondLst>
                                            <p:cond delay="0"/>
                                          </p:stCondLst>
                                        </p:cTn>
                                        <p:tgtEl>
                                          <p:spTgt spid="389"/>
                                        </p:tgtEl>
                                        <p:attrNameLst>
                                          <p:attrName>style.visibility</p:attrName>
                                        </p:attrNameLst>
                                      </p:cBhvr>
                                      <p:to>
                                        <p:strVal val="visible"/>
                                      </p:to>
                                    </p:set>
                                    <p:animEffect transition="in" filter="fade">
                                      <p:cBhvr>
                                        <p:cTn id="322" dur="2000"/>
                                        <p:tgtEl>
                                          <p:spTgt spid="389"/>
                                        </p:tgtEl>
                                      </p:cBhvr>
                                    </p:animEffect>
                                  </p:childTnLst>
                                </p:cTn>
                              </p:par>
                              <p:par>
                                <p:cTn id="323" presetID="10" presetClass="entr" presetSubtype="0" repeatCount="indefinite" fill="hold" grpId="0" nodeType="withEffect">
                                  <p:stCondLst>
                                    <p:cond delay="1250"/>
                                  </p:stCondLst>
                                  <p:childTnLst>
                                    <p:set>
                                      <p:cBhvr>
                                        <p:cTn id="324" dur="1" fill="hold">
                                          <p:stCondLst>
                                            <p:cond delay="0"/>
                                          </p:stCondLst>
                                        </p:cTn>
                                        <p:tgtEl>
                                          <p:spTgt spid="390"/>
                                        </p:tgtEl>
                                        <p:attrNameLst>
                                          <p:attrName>style.visibility</p:attrName>
                                        </p:attrNameLst>
                                      </p:cBhvr>
                                      <p:to>
                                        <p:strVal val="visible"/>
                                      </p:to>
                                    </p:set>
                                    <p:animEffect transition="in" filter="fade">
                                      <p:cBhvr>
                                        <p:cTn id="325" dur="2000"/>
                                        <p:tgtEl>
                                          <p:spTgt spid="390"/>
                                        </p:tgtEl>
                                      </p:cBhvr>
                                    </p:animEffect>
                                  </p:childTnLst>
                                </p:cTn>
                              </p:par>
                              <p:par>
                                <p:cTn id="326" presetID="10" presetClass="entr" presetSubtype="0" repeatCount="indefinite" fill="hold" grpId="0" nodeType="withEffect">
                                  <p:stCondLst>
                                    <p:cond delay="1500"/>
                                  </p:stCondLst>
                                  <p:childTnLst>
                                    <p:set>
                                      <p:cBhvr>
                                        <p:cTn id="327" dur="1" fill="hold">
                                          <p:stCondLst>
                                            <p:cond delay="0"/>
                                          </p:stCondLst>
                                        </p:cTn>
                                        <p:tgtEl>
                                          <p:spTgt spid="391"/>
                                        </p:tgtEl>
                                        <p:attrNameLst>
                                          <p:attrName>style.visibility</p:attrName>
                                        </p:attrNameLst>
                                      </p:cBhvr>
                                      <p:to>
                                        <p:strVal val="visible"/>
                                      </p:to>
                                    </p:set>
                                    <p:animEffect transition="in" filter="fade">
                                      <p:cBhvr>
                                        <p:cTn id="328" dur="2000"/>
                                        <p:tgtEl>
                                          <p:spTgt spid="391"/>
                                        </p:tgtEl>
                                      </p:cBhvr>
                                    </p:animEffect>
                                  </p:childTnLst>
                                </p:cTn>
                              </p:par>
                              <p:par>
                                <p:cTn id="329" presetID="10" presetClass="entr" presetSubtype="0" repeatCount="indefinite" fill="hold" grpId="0" nodeType="withEffect">
                                  <p:stCondLst>
                                    <p:cond delay="1750"/>
                                  </p:stCondLst>
                                  <p:childTnLst>
                                    <p:set>
                                      <p:cBhvr>
                                        <p:cTn id="330" dur="1" fill="hold">
                                          <p:stCondLst>
                                            <p:cond delay="0"/>
                                          </p:stCondLst>
                                        </p:cTn>
                                        <p:tgtEl>
                                          <p:spTgt spid="392"/>
                                        </p:tgtEl>
                                        <p:attrNameLst>
                                          <p:attrName>style.visibility</p:attrName>
                                        </p:attrNameLst>
                                      </p:cBhvr>
                                      <p:to>
                                        <p:strVal val="visible"/>
                                      </p:to>
                                    </p:set>
                                    <p:animEffect transition="in" filter="fade">
                                      <p:cBhvr>
                                        <p:cTn id="331" dur="2000"/>
                                        <p:tgtEl>
                                          <p:spTgt spid="392"/>
                                        </p:tgtEl>
                                      </p:cBhvr>
                                    </p:animEffect>
                                  </p:childTnLst>
                                </p:cTn>
                              </p:par>
                            </p:childTnLst>
                          </p:cTn>
                        </p:par>
                      </p:childTnLst>
                    </p:cTn>
                  </p:par>
                  <p:par>
                    <p:cTn id="332" fill="hold">
                      <p:stCondLst>
                        <p:cond delay="indefinite"/>
                      </p:stCondLst>
                      <p:childTnLst>
                        <p:par>
                          <p:cTn id="333" fill="hold">
                            <p:stCondLst>
                              <p:cond delay="0"/>
                            </p:stCondLst>
                            <p:childTnLst>
                              <p:par>
                                <p:cTn id="334" presetID="2" presetClass="entr" presetSubtype="4" fill="hold" nodeType="clickEffect">
                                  <p:stCondLst>
                                    <p:cond delay="0"/>
                                  </p:stCondLst>
                                  <p:childTnLst>
                                    <p:set>
                                      <p:cBhvr>
                                        <p:cTn id="335" dur="1" fill="hold">
                                          <p:stCondLst>
                                            <p:cond delay="0"/>
                                          </p:stCondLst>
                                        </p:cTn>
                                        <p:tgtEl>
                                          <p:spTgt spid="8"/>
                                        </p:tgtEl>
                                        <p:attrNameLst>
                                          <p:attrName>style.visibility</p:attrName>
                                        </p:attrNameLst>
                                      </p:cBhvr>
                                      <p:to>
                                        <p:strVal val="visible"/>
                                      </p:to>
                                    </p:set>
                                    <p:anim calcmode="lin" valueType="num">
                                      <p:cBhvr additive="base">
                                        <p:cTn id="336" dur="500" fill="hold"/>
                                        <p:tgtEl>
                                          <p:spTgt spid="8"/>
                                        </p:tgtEl>
                                        <p:attrNameLst>
                                          <p:attrName>ppt_x</p:attrName>
                                        </p:attrNameLst>
                                      </p:cBhvr>
                                      <p:tavLst>
                                        <p:tav tm="0">
                                          <p:val>
                                            <p:strVal val="#ppt_x"/>
                                          </p:val>
                                        </p:tav>
                                        <p:tav tm="100000">
                                          <p:val>
                                            <p:strVal val="#ppt_x"/>
                                          </p:val>
                                        </p:tav>
                                      </p:tavLst>
                                    </p:anim>
                                    <p:anim calcmode="lin" valueType="num">
                                      <p:cBhvr additive="base">
                                        <p:cTn id="337" dur="500" fill="hold"/>
                                        <p:tgtEl>
                                          <p:spTgt spid="8"/>
                                        </p:tgtEl>
                                        <p:attrNameLst>
                                          <p:attrName>ppt_y</p:attrName>
                                        </p:attrNameLst>
                                      </p:cBhvr>
                                      <p:tavLst>
                                        <p:tav tm="0">
                                          <p:val>
                                            <p:strVal val="1+#ppt_h/2"/>
                                          </p:val>
                                        </p:tav>
                                        <p:tav tm="100000">
                                          <p:val>
                                            <p:strVal val="#ppt_y"/>
                                          </p:val>
                                        </p:tav>
                                      </p:tavLst>
                                    </p:anim>
                                  </p:childTnLst>
                                </p:cTn>
                              </p:par>
                              <p:par>
                                <p:cTn id="338" presetID="10" presetClass="entr" presetSubtype="0" repeatCount="indefinite" fill="hold" grpId="0" nodeType="withEffect">
                                  <p:stCondLst>
                                    <p:cond delay="0"/>
                                  </p:stCondLst>
                                  <p:childTnLst>
                                    <p:set>
                                      <p:cBhvr>
                                        <p:cTn id="339" dur="1" fill="hold">
                                          <p:stCondLst>
                                            <p:cond delay="0"/>
                                          </p:stCondLst>
                                        </p:cTn>
                                        <p:tgtEl>
                                          <p:spTgt spid="393"/>
                                        </p:tgtEl>
                                        <p:attrNameLst>
                                          <p:attrName>style.visibility</p:attrName>
                                        </p:attrNameLst>
                                      </p:cBhvr>
                                      <p:to>
                                        <p:strVal val="visible"/>
                                      </p:to>
                                    </p:set>
                                    <p:animEffect transition="in" filter="fade">
                                      <p:cBhvr>
                                        <p:cTn id="340" dur="2000"/>
                                        <p:tgtEl>
                                          <p:spTgt spid="393"/>
                                        </p:tgtEl>
                                      </p:cBhvr>
                                    </p:animEffect>
                                  </p:childTnLst>
                                </p:cTn>
                              </p:par>
                              <p:par>
                                <p:cTn id="341" presetID="10" presetClass="entr" presetSubtype="0" repeatCount="indefinite" fill="hold" grpId="0" nodeType="withEffect">
                                  <p:stCondLst>
                                    <p:cond delay="250"/>
                                  </p:stCondLst>
                                  <p:childTnLst>
                                    <p:set>
                                      <p:cBhvr>
                                        <p:cTn id="342" dur="1" fill="hold">
                                          <p:stCondLst>
                                            <p:cond delay="0"/>
                                          </p:stCondLst>
                                        </p:cTn>
                                        <p:tgtEl>
                                          <p:spTgt spid="396"/>
                                        </p:tgtEl>
                                        <p:attrNameLst>
                                          <p:attrName>style.visibility</p:attrName>
                                        </p:attrNameLst>
                                      </p:cBhvr>
                                      <p:to>
                                        <p:strVal val="visible"/>
                                      </p:to>
                                    </p:set>
                                    <p:animEffect transition="in" filter="fade">
                                      <p:cBhvr>
                                        <p:cTn id="343" dur="2000"/>
                                        <p:tgtEl>
                                          <p:spTgt spid="396"/>
                                        </p:tgtEl>
                                      </p:cBhvr>
                                    </p:animEffect>
                                  </p:childTnLst>
                                </p:cTn>
                              </p:par>
                              <p:par>
                                <p:cTn id="344" presetID="10" presetClass="entr" presetSubtype="0" repeatCount="indefinite" fill="hold" grpId="0" nodeType="withEffect">
                                  <p:stCondLst>
                                    <p:cond delay="500"/>
                                  </p:stCondLst>
                                  <p:childTnLst>
                                    <p:set>
                                      <p:cBhvr>
                                        <p:cTn id="345" dur="1" fill="hold">
                                          <p:stCondLst>
                                            <p:cond delay="0"/>
                                          </p:stCondLst>
                                        </p:cTn>
                                        <p:tgtEl>
                                          <p:spTgt spid="397"/>
                                        </p:tgtEl>
                                        <p:attrNameLst>
                                          <p:attrName>style.visibility</p:attrName>
                                        </p:attrNameLst>
                                      </p:cBhvr>
                                      <p:to>
                                        <p:strVal val="visible"/>
                                      </p:to>
                                    </p:set>
                                    <p:animEffect transition="in" filter="fade">
                                      <p:cBhvr>
                                        <p:cTn id="346" dur="2000"/>
                                        <p:tgtEl>
                                          <p:spTgt spid="397"/>
                                        </p:tgtEl>
                                      </p:cBhvr>
                                    </p:animEffect>
                                  </p:childTnLst>
                                </p:cTn>
                              </p:par>
                              <p:par>
                                <p:cTn id="347" presetID="10" presetClass="entr" presetSubtype="0" repeatCount="indefinite" fill="hold" grpId="0" nodeType="withEffect">
                                  <p:stCondLst>
                                    <p:cond delay="750"/>
                                  </p:stCondLst>
                                  <p:childTnLst>
                                    <p:set>
                                      <p:cBhvr>
                                        <p:cTn id="348" dur="1" fill="hold">
                                          <p:stCondLst>
                                            <p:cond delay="0"/>
                                          </p:stCondLst>
                                        </p:cTn>
                                        <p:tgtEl>
                                          <p:spTgt spid="398"/>
                                        </p:tgtEl>
                                        <p:attrNameLst>
                                          <p:attrName>style.visibility</p:attrName>
                                        </p:attrNameLst>
                                      </p:cBhvr>
                                      <p:to>
                                        <p:strVal val="visible"/>
                                      </p:to>
                                    </p:set>
                                    <p:animEffect transition="in" filter="fade">
                                      <p:cBhvr>
                                        <p:cTn id="349" dur="2000"/>
                                        <p:tgtEl>
                                          <p:spTgt spid="398"/>
                                        </p:tgtEl>
                                      </p:cBhvr>
                                    </p:animEffect>
                                  </p:childTnLst>
                                </p:cTn>
                              </p:par>
                              <p:par>
                                <p:cTn id="350" presetID="10" presetClass="entr" presetSubtype="0" repeatCount="indefinite" fill="hold" grpId="0" nodeType="withEffect">
                                  <p:stCondLst>
                                    <p:cond delay="1000"/>
                                  </p:stCondLst>
                                  <p:childTnLst>
                                    <p:set>
                                      <p:cBhvr>
                                        <p:cTn id="351" dur="1" fill="hold">
                                          <p:stCondLst>
                                            <p:cond delay="0"/>
                                          </p:stCondLst>
                                        </p:cTn>
                                        <p:tgtEl>
                                          <p:spTgt spid="399"/>
                                        </p:tgtEl>
                                        <p:attrNameLst>
                                          <p:attrName>style.visibility</p:attrName>
                                        </p:attrNameLst>
                                      </p:cBhvr>
                                      <p:to>
                                        <p:strVal val="visible"/>
                                      </p:to>
                                    </p:set>
                                    <p:animEffect transition="in" filter="fade">
                                      <p:cBhvr>
                                        <p:cTn id="352" dur="2000"/>
                                        <p:tgtEl>
                                          <p:spTgt spid="399"/>
                                        </p:tgtEl>
                                      </p:cBhvr>
                                    </p:animEffect>
                                  </p:childTnLst>
                                </p:cTn>
                              </p:par>
                              <p:par>
                                <p:cTn id="353" presetID="10" presetClass="entr" presetSubtype="0" repeatCount="indefinite" fill="hold" grpId="0" nodeType="withEffect">
                                  <p:stCondLst>
                                    <p:cond delay="1250"/>
                                  </p:stCondLst>
                                  <p:childTnLst>
                                    <p:set>
                                      <p:cBhvr>
                                        <p:cTn id="354" dur="1" fill="hold">
                                          <p:stCondLst>
                                            <p:cond delay="0"/>
                                          </p:stCondLst>
                                        </p:cTn>
                                        <p:tgtEl>
                                          <p:spTgt spid="400"/>
                                        </p:tgtEl>
                                        <p:attrNameLst>
                                          <p:attrName>style.visibility</p:attrName>
                                        </p:attrNameLst>
                                      </p:cBhvr>
                                      <p:to>
                                        <p:strVal val="visible"/>
                                      </p:to>
                                    </p:set>
                                    <p:animEffect transition="in" filter="fade">
                                      <p:cBhvr>
                                        <p:cTn id="355" dur="2000"/>
                                        <p:tgtEl>
                                          <p:spTgt spid="400"/>
                                        </p:tgtEl>
                                      </p:cBhvr>
                                    </p:animEffect>
                                  </p:childTnLst>
                                </p:cTn>
                              </p:par>
                              <p:par>
                                <p:cTn id="356" presetID="10" presetClass="entr" presetSubtype="0" repeatCount="indefinite" fill="hold" grpId="0" nodeType="withEffect">
                                  <p:stCondLst>
                                    <p:cond delay="1500"/>
                                  </p:stCondLst>
                                  <p:childTnLst>
                                    <p:set>
                                      <p:cBhvr>
                                        <p:cTn id="357" dur="1" fill="hold">
                                          <p:stCondLst>
                                            <p:cond delay="0"/>
                                          </p:stCondLst>
                                        </p:cTn>
                                        <p:tgtEl>
                                          <p:spTgt spid="401"/>
                                        </p:tgtEl>
                                        <p:attrNameLst>
                                          <p:attrName>style.visibility</p:attrName>
                                        </p:attrNameLst>
                                      </p:cBhvr>
                                      <p:to>
                                        <p:strVal val="visible"/>
                                      </p:to>
                                    </p:set>
                                    <p:animEffect transition="in" filter="fade">
                                      <p:cBhvr>
                                        <p:cTn id="358" dur="2000"/>
                                        <p:tgtEl>
                                          <p:spTgt spid="401"/>
                                        </p:tgtEl>
                                      </p:cBhvr>
                                    </p:animEffect>
                                  </p:childTnLst>
                                </p:cTn>
                              </p:par>
                              <p:par>
                                <p:cTn id="359" presetID="10" presetClass="entr" presetSubtype="0" repeatCount="indefinite" fill="hold" grpId="0" nodeType="withEffect">
                                  <p:stCondLst>
                                    <p:cond delay="1750"/>
                                  </p:stCondLst>
                                  <p:childTnLst>
                                    <p:set>
                                      <p:cBhvr>
                                        <p:cTn id="360" dur="1" fill="hold">
                                          <p:stCondLst>
                                            <p:cond delay="0"/>
                                          </p:stCondLst>
                                        </p:cTn>
                                        <p:tgtEl>
                                          <p:spTgt spid="402"/>
                                        </p:tgtEl>
                                        <p:attrNameLst>
                                          <p:attrName>style.visibility</p:attrName>
                                        </p:attrNameLst>
                                      </p:cBhvr>
                                      <p:to>
                                        <p:strVal val="visible"/>
                                      </p:to>
                                    </p:set>
                                    <p:animEffect transition="in" filter="fade">
                                      <p:cBhvr>
                                        <p:cTn id="361" dur="2000"/>
                                        <p:tgtEl>
                                          <p:spTgt spid="402"/>
                                        </p:tgtEl>
                                      </p:cBhvr>
                                    </p:animEffect>
                                  </p:childTnLst>
                                </p:cTn>
                              </p:par>
                              <p:par>
                                <p:cTn id="362" presetID="10" presetClass="entr" presetSubtype="0" repeatCount="indefinite" fill="hold" grpId="0" nodeType="withEffect">
                                  <p:stCondLst>
                                    <p:cond delay="0"/>
                                  </p:stCondLst>
                                  <p:childTnLst>
                                    <p:set>
                                      <p:cBhvr>
                                        <p:cTn id="363" dur="1" fill="hold">
                                          <p:stCondLst>
                                            <p:cond delay="0"/>
                                          </p:stCondLst>
                                        </p:cTn>
                                        <p:tgtEl>
                                          <p:spTgt spid="403"/>
                                        </p:tgtEl>
                                        <p:attrNameLst>
                                          <p:attrName>style.visibility</p:attrName>
                                        </p:attrNameLst>
                                      </p:cBhvr>
                                      <p:to>
                                        <p:strVal val="visible"/>
                                      </p:to>
                                    </p:set>
                                    <p:animEffect transition="in" filter="fade">
                                      <p:cBhvr>
                                        <p:cTn id="364" dur="2000"/>
                                        <p:tgtEl>
                                          <p:spTgt spid="403"/>
                                        </p:tgtEl>
                                      </p:cBhvr>
                                    </p:animEffect>
                                  </p:childTnLst>
                                </p:cTn>
                              </p:par>
                              <p:par>
                                <p:cTn id="365" presetID="10" presetClass="entr" presetSubtype="0" repeatCount="indefinite" fill="hold" grpId="0" nodeType="withEffect">
                                  <p:stCondLst>
                                    <p:cond delay="250"/>
                                  </p:stCondLst>
                                  <p:childTnLst>
                                    <p:set>
                                      <p:cBhvr>
                                        <p:cTn id="366" dur="1" fill="hold">
                                          <p:stCondLst>
                                            <p:cond delay="0"/>
                                          </p:stCondLst>
                                        </p:cTn>
                                        <p:tgtEl>
                                          <p:spTgt spid="404"/>
                                        </p:tgtEl>
                                        <p:attrNameLst>
                                          <p:attrName>style.visibility</p:attrName>
                                        </p:attrNameLst>
                                      </p:cBhvr>
                                      <p:to>
                                        <p:strVal val="visible"/>
                                      </p:to>
                                    </p:set>
                                    <p:animEffect transition="in" filter="fade">
                                      <p:cBhvr>
                                        <p:cTn id="367" dur="2000"/>
                                        <p:tgtEl>
                                          <p:spTgt spid="404"/>
                                        </p:tgtEl>
                                      </p:cBhvr>
                                    </p:animEffect>
                                  </p:childTnLst>
                                </p:cTn>
                              </p:par>
                              <p:par>
                                <p:cTn id="368" presetID="10" presetClass="entr" presetSubtype="0" repeatCount="indefinite" fill="hold" grpId="0" nodeType="withEffect">
                                  <p:stCondLst>
                                    <p:cond delay="500"/>
                                  </p:stCondLst>
                                  <p:childTnLst>
                                    <p:set>
                                      <p:cBhvr>
                                        <p:cTn id="369" dur="1" fill="hold">
                                          <p:stCondLst>
                                            <p:cond delay="0"/>
                                          </p:stCondLst>
                                        </p:cTn>
                                        <p:tgtEl>
                                          <p:spTgt spid="405"/>
                                        </p:tgtEl>
                                        <p:attrNameLst>
                                          <p:attrName>style.visibility</p:attrName>
                                        </p:attrNameLst>
                                      </p:cBhvr>
                                      <p:to>
                                        <p:strVal val="visible"/>
                                      </p:to>
                                    </p:set>
                                    <p:animEffect transition="in" filter="fade">
                                      <p:cBhvr>
                                        <p:cTn id="370" dur="2000"/>
                                        <p:tgtEl>
                                          <p:spTgt spid="405"/>
                                        </p:tgtEl>
                                      </p:cBhvr>
                                    </p:animEffect>
                                  </p:childTnLst>
                                </p:cTn>
                              </p:par>
                              <p:par>
                                <p:cTn id="371" presetID="10" presetClass="entr" presetSubtype="0" repeatCount="indefinite" fill="hold" grpId="0" nodeType="withEffect">
                                  <p:stCondLst>
                                    <p:cond delay="750"/>
                                  </p:stCondLst>
                                  <p:childTnLst>
                                    <p:set>
                                      <p:cBhvr>
                                        <p:cTn id="372" dur="1" fill="hold">
                                          <p:stCondLst>
                                            <p:cond delay="0"/>
                                          </p:stCondLst>
                                        </p:cTn>
                                        <p:tgtEl>
                                          <p:spTgt spid="406"/>
                                        </p:tgtEl>
                                        <p:attrNameLst>
                                          <p:attrName>style.visibility</p:attrName>
                                        </p:attrNameLst>
                                      </p:cBhvr>
                                      <p:to>
                                        <p:strVal val="visible"/>
                                      </p:to>
                                    </p:set>
                                    <p:animEffect transition="in" filter="fade">
                                      <p:cBhvr>
                                        <p:cTn id="373" dur="2000"/>
                                        <p:tgtEl>
                                          <p:spTgt spid="406"/>
                                        </p:tgtEl>
                                      </p:cBhvr>
                                    </p:animEffect>
                                  </p:childTnLst>
                                </p:cTn>
                              </p:par>
                              <p:par>
                                <p:cTn id="374" presetID="10" presetClass="entr" presetSubtype="0" repeatCount="indefinite" fill="hold" grpId="0" nodeType="withEffect">
                                  <p:stCondLst>
                                    <p:cond delay="1000"/>
                                  </p:stCondLst>
                                  <p:childTnLst>
                                    <p:set>
                                      <p:cBhvr>
                                        <p:cTn id="375" dur="1" fill="hold">
                                          <p:stCondLst>
                                            <p:cond delay="0"/>
                                          </p:stCondLst>
                                        </p:cTn>
                                        <p:tgtEl>
                                          <p:spTgt spid="407"/>
                                        </p:tgtEl>
                                        <p:attrNameLst>
                                          <p:attrName>style.visibility</p:attrName>
                                        </p:attrNameLst>
                                      </p:cBhvr>
                                      <p:to>
                                        <p:strVal val="visible"/>
                                      </p:to>
                                    </p:set>
                                    <p:animEffect transition="in" filter="fade">
                                      <p:cBhvr>
                                        <p:cTn id="376" dur="2000"/>
                                        <p:tgtEl>
                                          <p:spTgt spid="407"/>
                                        </p:tgtEl>
                                      </p:cBhvr>
                                    </p:animEffect>
                                  </p:childTnLst>
                                </p:cTn>
                              </p:par>
                              <p:par>
                                <p:cTn id="377" presetID="10" presetClass="entr" presetSubtype="0" repeatCount="indefinite" fill="hold" grpId="0" nodeType="withEffect">
                                  <p:stCondLst>
                                    <p:cond delay="1250"/>
                                  </p:stCondLst>
                                  <p:childTnLst>
                                    <p:set>
                                      <p:cBhvr>
                                        <p:cTn id="378" dur="1" fill="hold">
                                          <p:stCondLst>
                                            <p:cond delay="0"/>
                                          </p:stCondLst>
                                        </p:cTn>
                                        <p:tgtEl>
                                          <p:spTgt spid="408"/>
                                        </p:tgtEl>
                                        <p:attrNameLst>
                                          <p:attrName>style.visibility</p:attrName>
                                        </p:attrNameLst>
                                      </p:cBhvr>
                                      <p:to>
                                        <p:strVal val="visible"/>
                                      </p:to>
                                    </p:set>
                                    <p:animEffect transition="in" filter="fade">
                                      <p:cBhvr>
                                        <p:cTn id="379" dur="2000"/>
                                        <p:tgtEl>
                                          <p:spTgt spid="408"/>
                                        </p:tgtEl>
                                      </p:cBhvr>
                                    </p:animEffect>
                                  </p:childTnLst>
                                </p:cTn>
                              </p:par>
                              <p:par>
                                <p:cTn id="380" presetID="10" presetClass="entr" presetSubtype="0" repeatCount="indefinite" fill="hold" grpId="0" nodeType="withEffect">
                                  <p:stCondLst>
                                    <p:cond delay="1500"/>
                                  </p:stCondLst>
                                  <p:childTnLst>
                                    <p:set>
                                      <p:cBhvr>
                                        <p:cTn id="381" dur="1" fill="hold">
                                          <p:stCondLst>
                                            <p:cond delay="0"/>
                                          </p:stCondLst>
                                        </p:cTn>
                                        <p:tgtEl>
                                          <p:spTgt spid="409"/>
                                        </p:tgtEl>
                                        <p:attrNameLst>
                                          <p:attrName>style.visibility</p:attrName>
                                        </p:attrNameLst>
                                      </p:cBhvr>
                                      <p:to>
                                        <p:strVal val="visible"/>
                                      </p:to>
                                    </p:set>
                                    <p:animEffect transition="in" filter="fade">
                                      <p:cBhvr>
                                        <p:cTn id="382" dur="2000"/>
                                        <p:tgtEl>
                                          <p:spTgt spid="409"/>
                                        </p:tgtEl>
                                      </p:cBhvr>
                                    </p:animEffect>
                                  </p:childTnLst>
                                </p:cTn>
                              </p:par>
                              <p:par>
                                <p:cTn id="383" presetID="10" presetClass="entr" presetSubtype="0" repeatCount="indefinite" fill="hold" grpId="0" nodeType="withEffect">
                                  <p:stCondLst>
                                    <p:cond delay="1750"/>
                                  </p:stCondLst>
                                  <p:childTnLst>
                                    <p:set>
                                      <p:cBhvr>
                                        <p:cTn id="384" dur="1" fill="hold">
                                          <p:stCondLst>
                                            <p:cond delay="0"/>
                                          </p:stCondLst>
                                        </p:cTn>
                                        <p:tgtEl>
                                          <p:spTgt spid="410"/>
                                        </p:tgtEl>
                                        <p:attrNameLst>
                                          <p:attrName>style.visibility</p:attrName>
                                        </p:attrNameLst>
                                      </p:cBhvr>
                                      <p:to>
                                        <p:strVal val="visible"/>
                                      </p:to>
                                    </p:set>
                                    <p:animEffect transition="in" filter="fade">
                                      <p:cBhvr>
                                        <p:cTn id="385" dur="2000"/>
                                        <p:tgtEl>
                                          <p:spTgt spid="410"/>
                                        </p:tgtEl>
                                      </p:cBhvr>
                                    </p:animEffect>
                                  </p:childTnLst>
                                </p:cTn>
                              </p:par>
                              <p:par>
                                <p:cTn id="386" presetID="10" presetClass="entr" presetSubtype="0" repeatCount="indefinite" fill="hold" grpId="0" nodeType="withEffect">
                                  <p:stCondLst>
                                    <p:cond delay="1750"/>
                                  </p:stCondLst>
                                  <p:childTnLst>
                                    <p:set>
                                      <p:cBhvr>
                                        <p:cTn id="387" dur="1" fill="hold">
                                          <p:stCondLst>
                                            <p:cond delay="0"/>
                                          </p:stCondLst>
                                        </p:cTn>
                                        <p:tgtEl>
                                          <p:spTgt spid="411"/>
                                        </p:tgtEl>
                                        <p:attrNameLst>
                                          <p:attrName>style.visibility</p:attrName>
                                        </p:attrNameLst>
                                      </p:cBhvr>
                                      <p:to>
                                        <p:strVal val="visible"/>
                                      </p:to>
                                    </p:set>
                                    <p:animEffect transition="in" filter="fade">
                                      <p:cBhvr>
                                        <p:cTn id="388" dur="2000"/>
                                        <p:tgtEl>
                                          <p:spTgt spid="411"/>
                                        </p:tgtEl>
                                      </p:cBhvr>
                                    </p:animEffect>
                                  </p:childTnLst>
                                </p:cTn>
                              </p:par>
                              <p:par>
                                <p:cTn id="389" presetID="10" presetClass="entr" presetSubtype="0" repeatCount="indefinite" fill="hold" grpId="0" nodeType="withEffect">
                                  <p:stCondLst>
                                    <p:cond delay="250"/>
                                  </p:stCondLst>
                                  <p:childTnLst>
                                    <p:set>
                                      <p:cBhvr>
                                        <p:cTn id="390" dur="1" fill="hold">
                                          <p:stCondLst>
                                            <p:cond delay="0"/>
                                          </p:stCondLst>
                                        </p:cTn>
                                        <p:tgtEl>
                                          <p:spTgt spid="419"/>
                                        </p:tgtEl>
                                        <p:attrNameLst>
                                          <p:attrName>style.visibility</p:attrName>
                                        </p:attrNameLst>
                                      </p:cBhvr>
                                      <p:to>
                                        <p:strVal val="visible"/>
                                      </p:to>
                                    </p:set>
                                    <p:animEffect transition="in" filter="fade">
                                      <p:cBhvr>
                                        <p:cTn id="391" dur="2000"/>
                                        <p:tgtEl>
                                          <p:spTgt spid="419"/>
                                        </p:tgtEl>
                                      </p:cBhvr>
                                    </p:animEffect>
                                  </p:childTnLst>
                                </p:cTn>
                              </p:par>
                              <p:par>
                                <p:cTn id="392" presetID="10" presetClass="entr" presetSubtype="0" repeatCount="indefinite" fill="hold" grpId="0" nodeType="withEffect">
                                  <p:stCondLst>
                                    <p:cond delay="500"/>
                                  </p:stCondLst>
                                  <p:childTnLst>
                                    <p:set>
                                      <p:cBhvr>
                                        <p:cTn id="393" dur="1" fill="hold">
                                          <p:stCondLst>
                                            <p:cond delay="0"/>
                                          </p:stCondLst>
                                        </p:cTn>
                                        <p:tgtEl>
                                          <p:spTgt spid="420"/>
                                        </p:tgtEl>
                                        <p:attrNameLst>
                                          <p:attrName>style.visibility</p:attrName>
                                        </p:attrNameLst>
                                      </p:cBhvr>
                                      <p:to>
                                        <p:strVal val="visible"/>
                                      </p:to>
                                    </p:set>
                                    <p:animEffect transition="in" filter="fade">
                                      <p:cBhvr>
                                        <p:cTn id="394" dur="2000"/>
                                        <p:tgtEl>
                                          <p:spTgt spid="420"/>
                                        </p:tgtEl>
                                      </p:cBhvr>
                                    </p:animEffect>
                                  </p:childTnLst>
                                </p:cTn>
                              </p:par>
                              <p:par>
                                <p:cTn id="395" presetID="10" presetClass="entr" presetSubtype="0" repeatCount="indefinite" fill="hold" grpId="0" nodeType="withEffect">
                                  <p:stCondLst>
                                    <p:cond delay="750"/>
                                  </p:stCondLst>
                                  <p:childTnLst>
                                    <p:set>
                                      <p:cBhvr>
                                        <p:cTn id="396" dur="1" fill="hold">
                                          <p:stCondLst>
                                            <p:cond delay="0"/>
                                          </p:stCondLst>
                                        </p:cTn>
                                        <p:tgtEl>
                                          <p:spTgt spid="421"/>
                                        </p:tgtEl>
                                        <p:attrNameLst>
                                          <p:attrName>style.visibility</p:attrName>
                                        </p:attrNameLst>
                                      </p:cBhvr>
                                      <p:to>
                                        <p:strVal val="visible"/>
                                      </p:to>
                                    </p:set>
                                    <p:animEffect transition="in" filter="fade">
                                      <p:cBhvr>
                                        <p:cTn id="397" dur="2000"/>
                                        <p:tgtEl>
                                          <p:spTgt spid="421"/>
                                        </p:tgtEl>
                                      </p:cBhvr>
                                    </p:animEffect>
                                  </p:childTnLst>
                                </p:cTn>
                              </p:par>
                              <p:par>
                                <p:cTn id="398" presetID="10" presetClass="entr" presetSubtype="0" repeatCount="indefinite" fill="hold" grpId="0" nodeType="withEffect">
                                  <p:stCondLst>
                                    <p:cond delay="1000"/>
                                  </p:stCondLst>
                                  <p:childTnLst>
                                    <p:set>
                                      <p:cBhvr>
                                        <p:cTn id="399" dur="1" fill="hold">
                                          <p:stCondLst>
                                            <p:cond delay="0"/>
                                          </p:stCondLst>
                                        </p:cTn>
                                        <p:tgtEl>
                                          <p:spTgt spid="422"/>
                                        </p:tgtEl>
                                        <p:attrNameLst>
                                          <p:attrName>style.visibility</p:attrName>
                                        </p:attrNameLst>
                                      </p:cBhvr>
                                      <p:to>
                                        <p:strVal val="visible"/>
                                      </p:to>
                                    </p:set>
                                    <p:animEffect transition="in" filter="fade">
                                      <p:cBhvr>
                                        <p:cTn id="400" dur="2000"/>
                                        <p:tgtEl>
                                          <p:spTgt spid="422"/>
                                        </p:tgtEl>
                                      </p:cBhvr>
                                    </p:animEffect>
                                  </p:childTnLst>
                                </p:cTn>
                              </p:par>
                              <p:par>
                                <p:cTn id="401" presetID="10" presetClass="entr" presetSubtype="0" repeatCount="indefinite" fill="hold" grpId="0" nodeType="withEffect">
                                  <p:stCondLst>
                                    <p:cond delay="1250"/>
                                  </p:stCondLst>
                                  <p:childTnLst>
                                    <p:set>
                                      <p:cBhvr>
                                        <p:cTn id="402" dur="1" fill="hold">
                                          <p:stCondLst>
                                            <p:cond delay="0"/>
                                          </p:stCondLst>
                                        </p:cTn>
                                        <p:tgtEl>
                                          <p:spTgt spid="423"/>
                                        </p:tgtEl>
                                        <p:attrNameLst>
                                          <p:attrName>style.visibility</p:attrName>
                                        </p:attrNameLst>
                                      </p:cBhvr>
                                      <p:to>
                                        <p:strVal val="visible"/>
                                      </p:to>
                                    </p:set>
                                    <p:animEffect transition="in" filter="fade">
                                      <p:cBhvr>
                                        <p:cTn id="403" dur="2000"/>
                                        <p:tgtEl>
                                          <p:spTgt spid="423"/>
                                        </p:tgtEl>
                                      </p:cBhvr>
                                    </p:animEffect>
                                  </p:childTnLst>
                                </p:cTn>
                              </p:par>
                              <p:par>
                                <p:cTn id="404" presetID="10" presetClass="entr" presetSubtype="0" repeatCount="indefinite" fill="hold" grpId="0" nodeType="withEffect">
                                  <p:stCondLst>
                                    <p:cond delay="1500"/>
                                  </p:stCondLst>
                                  <p:childTnLst>
                                    <p:set>
                                      <p:cBhvr>
                                        <p:cTn id="405" dur="1" fill="hold">
                                          <p:stCondLst>
                                            <p:cond delay="0"/>
                                          </p:stCondLst>
                                        </p:cTn>
                                        <p:tgtEl>
                                          <p:spTgt spid="424"/>
                                        </p:tgtEl>
                                        <p:attrNameLst>
                                          <p:attrName>style.visibility</p:attrName>
                                        </p:attrNameLst>
                                      </p:cBhvr>
                                      <p:to>
                                        <p:strVal val="visible"/>
                                      </p:to>
                                    </p:set>
                                    <p:animEffect transition="in" filter="fade">
                                      <p:cBhvr>
                                        <p:cTn id="406" dur="2000"/>
                                        <p:tgtEl>
                                          <p:spTgt spid="424"/>
                                        </p:tgtEl>
                                      </p:cBhvr>
                                    </p:animEffect>
                                  </p:childTnLst>
                                </p:cTn>
                              </p:par>
                              <p:par>
                                <p:cTn id="407" presetID="10" presetClass="entr" presetSubtype="0" repeatCount="indefinite" fill="hold" grpId="0" nodeType="withEffect">
                                  <p:stCondLst>
                                    <p:cond delay="1000"/>
                                  </p:stCondLst>
                                  <p:childTnLst>
                                    <p:set>
                                      <p:cBhvr>
                                        <p:cTn id="408" dur="1" fill="hold">
                                          <p:stCondLst>
                                            <p:cond delay="0"/>
                                          </p:stCondLst>
                                        </p:cTn>
                                        <p:tgtEl>
                                          <p:spTgt spid="425"/>
                                        </p:tgtEl>
                                        <p:attrNameLst>
                                          <p:attrName>style.visibility</p:attrName>
                                        </p:attrNameLst>
                                      </p:cBhvr>
                                      <p:to>
                                        <p:strVal val="visible"/>
                                      </p:to>
                                    </p:set>
                                    <p:animEffect transition="in" filter="fade">
                                      <p:cBhvr>
                                        <p:cTn id="409" dur="2000"/>
                                        <p:tgtEl>
                                          <p:spTgt spid="425"/>
                                        </p:tgtEl>
                                      </p:cBhvr>
                                    </p:animEffect>
                                  </p:childTnLst>
                                </p:cTn>
                              </p:par>
                              <p:par>
                                <p:cTn id="410" presetID="10" presetClass="entr" presetSubtype="0" repeatCount="indefinite" fill="hold" grpId="0" nodeType="withEffect">
                                  <p:stCondLst>
                                    <p:cond delay="0"/>
                                  </p:stCondLst>
                                  <p:childTnLst>
                                    <p:set>
                                      <p:cBhvr>
                                        <p:cTn id="411" dur="1" fill="hold">
                                          <p:stCondLst>
                                            <p:cond delay="0"/>
                                          </p:stCondLst>
                                        </p:cTn>
                                        <p:tgtEl>
                                          <p:spTgt spid="436"/>
                                        </p:tgtEl>
                                        <p:attrNameLst>
                                          <p:attrName>style.visibility</p:attrName>
                                        </p:attrNameLst>
                                      </p:cBhvr>
                                      <p:to>
                                        <p:strVal val="visible"/>
                                      </p:to>
                                    </p:set>
                                    <p:animEffect transition="in" filter="fade">
                                      <p:cBhvr>
                                        <p:cTn id="412" dur="2000"/>
                                        <p:tgtEl>
                                          <p:spTgt spid="436"/>
                                        </p:tgtEl>
                                      </p:cBhvr>
                                    </p:animEffect>
                                  </p:childTnLst>
                                </p:cTn>
                              </p:par>
                              <p:par>
                                <p:cTn id="413" presetID="10" presetClass="entr" presetSubtype="0" repeatCount="indefinite" fill="hold" grpId="0" nodeType="withEffect">
                                  <p:stCondLst>
                                    <p:cond delay="250"/>
                                  </p:stCondLst>
                                  <p:childTnLst>
                                    <p:set>
                                      <p:cBhvr>
                                        <p:cTn id="414" dur="1" fill="hold">
                                          <p:stCondLst>
                                            <p:cond delay="0"/>
                                          </p:stCondLst>
                                        </p:cTn>
                                        <p:tgtEl>
                                          <p:spTgt spid="437"/>
                                        </p:tgtEl>
                                        <p:attrNameLst>
                                          <p:attrName>style.visibility</p:attrName>
                                        </p:attrNameLst>
                                      </p:cBhvr>
                                      <p:to>
                                        <p:strVal val="visible"/>
                                      </p:to>
                                    </p:set>
                                    <p:animEffect transition="in" filter="fade">
                                      <p:cBhvr>
                                        <p:cTn id="415" dur="2000"/>
                                        <p:tgtEl>
                                          <p:spTgt spid="437"/>
                                        </p:tgtEl>
                                      </p:cBhvr>
                                    </p:animEffect>
                                  </p:childTnLst>
                                </p:cTn>
                              </p:par>
                              <p:par>
                                <p:cTn id="416" presetID="10" presetClass="entr" presetSubtype="0" repeatCount="indefinite" fill="hold" grpId="0" nodeType="withEffect">
                                  <p:stCondLst>
                                    <p:cond delay="500"/>
                                  </p:stCondLst>
                                  <p:childTnLst>
                                    <p:set>
                                      <p:cBhvr>
                                        <p:cTn id="417" dur="1" fill="hold">
                                          <p:stCondLst>
                                            <p:cond delay="0"/>
                                          </p:stCondLst>
                                        </p:cTn>
                                        <p:tgtEl>
                                          <p:spTgt spid="438"/>
                                        </p:tgtEl>
                                        <p:attrNameLst>
                                          <p:attrName>style.visibility</p:attrName>
                                        </p:attrNameLst>
                                      </p:cBhvr>
                                      <p:to>
                                        <p:strVal val="visible"/>
                                      </p:to>
                                    </p:set>
                                    <p:animEffect transition="in" filter="fade">
                                      <p:cBhvr>
                                        <p:cTn id="418" dur="2000"/>
                                        <p:tgtEl>
                                          <p:spTgt spid="438"/>
                                        </p:tgtEl>
                                      </p:cBhvr>
                                    </p:animEffect>
                                  </p:childTnLst>
                                </p:cTn>
                              </p:par>
                              <p:par>
                                <p:cTn id="419" presetID="10" presetClass="entr" presetSubtype="0" repeatCount="indefinite" fill="hold" grpId="0" nodeType="withEffect">
                                  <p:stCondLst>
                                    <p:cond delay="750"/>
                                  </p:stCondLst>
                                  <p:childTnLst>
                                    <p:set>
                                      <p:cBhvr>
                                        <p:cTn id="420" dur="1" fill="hold">
                                          <p:stCondLst>
                                            <p:cond delay="0"/>
                                          </p:stCondLst>
                                        </p:cTn>
                                        <p:tgtEl>
                                          <p:spTgt spid="439"/>
                                        </p:tgtEl>
                                        <p:attrNameLst>
                                          <p:attrName>style.visibility</p:attrName>
                                        </p:attrNameLst>
                                      </p:cBhvr>
                                      <p:to>
                                        <p:strVal val="visible"/>
                                      </p:to>
                                    </p:set>
                                    <p:animEffect transition="in" filter="fade">
                                      <p:cBhvr>
                                        <p:cTn id="421" dur="2000"/>
                                        <p:tgtEl>
                                          <p:spTgt spid="439"/>
                                        </p:tgtEl>
                                      </p:cBhvr>
                                    </p:animEffect>
                                  </p:childTnLst>
                                </p:cTn>
                              </p:par>
                              <p:par>
                                <p:cTn id="422" presetID="10" presetClass="entr" presetSubtype="0" repeatCount="indefinite" fill="hold" grpId="0" nodeType="withEffect">
                                  <p:stCondLst>
                                    <p:cond delay="1000"/>
                                  </p:stCondLst>
                                  <p:childTnLst>
                                    <p:set>
                                      <p:cBhvr>
                                        <p:cTn id="423" dur="1" fill="hold">
                                          <p:stCondLst>
                                            <p:cond delay="0"/>
                                          </p:stCondLst>
                                        </p:cTn>
                                        <p:tgtEl>
                                          <p:spTgt spid="440"/>
                                        </p:tgtEl>
                                        <p:attrNameLst>
                                          <p:attrName>style.visibility</p:attrName>
                                        </p:attrNameLst>
                                      </p:cBhvr>
                                      <p:to>
                                        <p:strVal val="visible"/>
                                      </p:to>
                                    </p:set>
                                    <p:animEffect transition="in" filter="fade">
                                      <p:cBhvr>
                                        <p:cTn id="424" dur="2000"/>
                                        <p:tgtEl>
                                          <p:spTgt spid="440"/>
                                        </p:tgtEl>
                                      </p:cBhvr>
                                    </p:animEffect>
                                  </p:childTnLst>
                                </p:cTn>
                              </p:par>
                              <p:par>
                                <p:cTn id="425" presetID="10" presetClass="entr" presetSubtype="0" repeatCount="indefinite" fill="hold" grpId="0" nodeType="withEffect">
                                  <p:stCondLst>
                                    <p:cond delay="1250"/>
                                  </p:stCondLst>
                                  <p:childTnLst>
                                    <p:set>
                                      <p:cBhvr>
                                        <p:cTn id="426" dur="1" fill="hold">
                                          <p:stCondLst>
                                            <p:cond delay="0"/>
                                          </p:stCondLst>
                                        </p:cTn>
                                        <p:tgtEl>
                                          <p:spTgt spid="441"/>
                                        </p:tgtEl>
                                        <p:attrNameLst>
                                          <p:attrName>style.visibility</p:attrName>
                                        </p:attrNameLst>
                                      </p:cBhvr>
                                      <p:to>
                                        <p:strVal val="visible"/>
                                      </p:to>
                                    </p:set>
                                    <p:animEffect transition="in" filter="fade">
                                      <p:cBhvr>
                                        <p:cTn id="427" dur="2000"/>
                                        <p:tgtEl>
                                          <p:spTgt spid="441"/>
                                        </p:tgtEl>
                                      </p:cBhvr>
                                    </p:animEffect>
                                  </p:childTnLst>
                                </p:cTn>
                              </p:par>
                              <p:par>
                                <p:cTn id="428" presetID="10" presetClass="entr" presetSubtype="0" repeatCount="indefinite" fill="hold" grpId="0" nodeType="withEffect">
                                  <p:stCondLst>
                                    <p:cond delay="1500"/>
                                  </p:stCondLst>
                                  <p:childTnLst>
                                    <p:set>
                                      <p:cBhvr>
                                        <p:cTn id="429" dur="1" fill="hold">
                                          <p:stCondLst>
                                            <p:cond delay="0"/>
                                          </p:stCondLst>
                                        </p:cTn>
                                        <p:tgtEl>
                                          <p:spTgt spid="442"/>
                                        </p:tgtEl>
                                        <p:attrNameLst>
                                          <p:attrName>style.visibility</p:attrName>
                                        </p:attrNameLst>
                                      </p:cBhvr>
                                      <p:to>
                                        <p:strVal val="visible"/>
                                      </p:to>
                                    </p:set>
                                    <p:animEffect transition="in" filter="fade">
                                      <p:cBhvr>
                                        <p:cTn id="430" dur="2000"/>
                                        <p:tgtEl>
                                          <p:spTgt spid="442"/>
                                        </p:tgtEl>
                                      </p:cBhvr>
                                    </p:animEffect>
                                  </p:childTnLst>
                                </p:cTn>
                              </p:par>
                              <p:par>
                                <p:cTn id="431" presetID="10" presetClass="entr" presetSubtype="0" repeatCount="indefinite" fill="hold" grpId="0" nodeType="withEffect">
                                  <p:stCondLst>
                                    <p:cond delay="1750"/>
                                  </p:stCondLst>
                                  <p:childTnLst>
                                    <p:set>
                                      <p:cBhvr>
                                        <p:cTn id="432" dur="1" fill="hold">
                                          <p:stCondLst>
                                            <p:cond delay="0"/>
                                          </p:stCondLst>
                                        </p:cTn>
                                        <p:tgtEl>
                                          <p:spTgt spid="443"/>
                                        </p:tgtEl>
                                        <p:attrNameLst>
                                          <p:attrName>style.visibility</p:attrName>
                                        </p:attrNameLst>
                                      </p:cBhvr>
                                      <p:to>
                                        <p:strVal val="visible"/>
                                      </p:to>
                                    </p:set>
                                    <p:animEffect transition="in" filter="fade">
                                      <p:cBhvr>
                                        <p:cTn id="433" dur="2000"/>
                                        <p:tgtEl>
                                          <p:spTgt spid="443"/>
                                        </p:tgtEl>
                                      </p:cBhvr>
                                    </p:animEffect>
                                  </p:childTnLst>
                                </p:cTn>
                              </p:par>
                              <p:par>
                                <p:cTn id="434" presetID="10" presetClass="entr" presetSubtype="0" repeatCount="indefinite" fill="hold" grpId="0" nodeType="withEffect">
                                  <p:stCondLst>
                                    <p:cond delay="2000"/>
                                  </p:stCondLst>
                                  <p:childTnLst>
                                    <p:set>
                                      <p:cBhvr>
                                        <p:cTn id="435" dur="1" fill="hold">
                                          <p:stCondLst>
                                            <p:cond delay="0"/>
                                          </p:stCondLst>
                                        </p:cTn>
                                        <p:tgtEl>
                                          <p:spTgt spid="444"/>
                                        </p:tgtEl>
                                        <p:attrNameLst>
                                          <p:attrName>style.visibility</p:attrName>
                                        </p:attrNameLst>
                                      </p:cBhvr>
                                      <p:to>
                                        <p:strVal val="visible"/>
                                      </p:to>
                                    </p:set>
                                    <p:animEffect transition="in" filter="fade">
                                      <p:cBhvr>
                                        <p:cTn id="436" dur="2000"/>
                                        <p:tgtEl>
                                          <p:spTgt spid="444"/>
                                        </p:tgtEl>
                                      </p:cBhvr>
                                    </p:animEffect>
                                  </p:childTnLst>
                                </p:cTn>
                              </p:par>
                              <p:par>
                                <p:cTn id="437" presetID="10" presetClass="entr" presetSubtype="0" repeatCount="indefinite" fill="hold" grpId="0" nodeType="withEffect">
                                  <p:stCondLst>
                                    <p:cond delay="2250"/>
                                  </p:stCondLst>
                                  <p:childTnLst>
                                    <p:set>
                                      <p:cBhvr>
                                        <p:cTn id="438" dur="1" fill="hold">
                                          <p:stCondLst>
                                            <p:cond delay="0"/>
                                          </p:stCondLst>
                                        </p:cTn>
                                        <p:tgtEl>
                                          <p:spTgt spid="445"/>
                                        </p:tgtEl>
                                        <p:attrNameLst>
                                          <p:attrName>style.visibility</p:attrName>
                                        </p:attrNameLst>
                                      </p:cBhvr>
                                      <p:to>
                                        <p:strVal val="visible"/>
                                      </p:to>
                                    </p:set>
                                    <p:animEffect transition="in" filter="fade">
                                      <p:cBhvr>
                                        <p:cTn id="439" dur="2000"/>
                                        <p:tgtEl>
                                          <p:spTgt spid="445"/>
                                        </p:tgtEl>
                                      </p:cBhvr>
                                    </p:animEffect>
                                  </p:childTnLst>
                                </p:cTn>
                              </p:par>
                              <p:par>
                                <p:cTn id="440" presetID="10" presetClass="entr" presetSubtype="0" repeatCount="indefinite" fill="hold" grpId="0" nodeType="withEffect">
                                  <p:stCondLst>
                                    <p:cond delay="2500"/>
                                  </p:stCondLst>
                                  <p:childTnLst>
                                    <p:set>
                                      <p:cBhvr>
                                        <p:cTn id="441" dur="1" fill="hold">
                                          <p:stCondLst>
                                            <p:cond delay="0"/>
                                          </p:stCondLst>
                                        </p:cTn>
                                        <p:tgtEl>
                                          <p:spTgt spid="446"/>
                                        </p:tgtEl>
                                        <p:attrNameLst>
                                          <p:attrName>style.visibility</p:attrName>
                                        </p:attrNameLst>
                                      </p:cBhvr>
                                      <p:to>
                                        <p:strVal val="visible"/>
                                      </p:to>
                                    </p:set>
                                    <p:animEffect transition="in" filter="fade">
                                      <p:cBhvr>
                                        <p:cTn id="442" dur="2000"/>
                                        <p:tgtEl>
                                          <p:spTgt spid="446"/>
                                        </p:tgtEl>
                                      </p:cBhvr>
                                    </p:animEffect>
                                  </p:childTnLst>
                                </p:cTn>
                              </p:par>
                              <p:par>
                                <p:cTn id="443" presetID="10" presetClass="entr" presetSubtype="0" repeatCount="indefinite" fill="hold" grpId="0" nodeType="withEffect">
                                  <p:stCondLst>
                                    <p:cond delay="2750"/>
                                  </p:stCondLst>
                                  <p:childTnLst>
                                    <p:set>
                                      <p:cBhvr>
                                        <p:cTn id="444" dur="1" fill="hold">
                                          <p:stCondLst>
                                            <p:cond delay="0"/>
                                          </p:stCondLst>
                                        </p:cTn>
                                        <p:tgtEl>
                                          <p:spTgt spid="447"/>
                                        </p:tgtEl>
                                        <p:attrNameLst>
                                          <p:attrName>style.visibility</p:attrName>
                                        </p:attrNameLst>
                                      </p:cBhvr>
                                      <p:to>
                                        <p:strVal val="visible"/>
                                      </p:to>
                                    </p:set>
                                    <p:animEffect transition="in" filter="fade">
                                      <p:cBhvr>
                                        <p:cTn id="445" dur="2000"/>
                                        <p:tgtEl>
                                          <p:spTgt spid="447"/>
                                        </p:tgtEl>
                                      </p:cBhvr>
                                    </p:animEffect>
                                  </p:childTnLst>
                                </p:cTn>
                              </p:par>
                              <p:par>
                                <p:cTn id="446" presetID="53" presetClass="entr" presetSubtype="16" fill="hold" nodeType="withEffect">
                                  <p:stCondLst>
                                    <p:cond delay="2750"/>
                                  </p:stCondLst>
                                  <p:childTnLst>
                                    <p:set>
                                      <p:cBhvr>
                                        <p:cTn id="447" dur="1" fill="hold">
                                          <p:stCondLst>
                                            <p:cond delay="0"/>
                                          </p:stCondLst>
                                        </p:cTn>
                                        <p:tgtEl>
                                          <p:spTgt spid="3"/>
                                        </p:tgtEl>
                                        <p:attrNameLst>
                                          <p:attrName>style.visibility</p:attrName>
                                        </p:attrNameLst>
                                      </p:cBhvr>
                                      <p:to>
                                        <p:strVal val="visible"/>
                                      </p:to>
                                    </p:set>
                                    <p:anim calcmode="lin" valueType="num">
                                      <p:cBhvr>
                                        <p:cTn id="448" dur="500" fill="hold"/>
                                        <p:tgtEl>
                                          <p:spTgt spid="3"/>
                                        </p:tgtEl>
                                        <p:attrNameLst>
                                          <p:attrName>ppt_w</p:attrName>
                                        </p:attrNameLst>
                                      </p:cBhvr>
                                      <p:tavLst>
                                        <p:tav tm="0">
                                          <p:val>
                                            <p:fltVal val="0"/>
                                          </p:val>
                                        </p:tav>
                                        <p:tav tm="100000">
                                          <p:val>
                                            <p:strVal val="#ppt_w"/>
                                          </p:val>
                                        </p:tav>
                                      </p:tavLst>
                                    </p:anim>
                                    <p:anim calcmode="lin" valueType="num">
                                      <p:cBhvr>
                                        <p:cTn id="449" dur="500" fill="hold"/>
                                        <p:tgtEl>
                                          <p:spTgt spid="3"/>
                                        </p:tgtEl>
                                        <p:attrNameLst>
                                          <p:attrName>ppt_h</p:attrName>
                                        </p:attrNameLst>
                                      </p:cBhvr>
                                      <p:tavLst>
                                        <p:tav tm="0">
                                          <p:val>
                                            <p:fltVal val="0"/>
                                          </p:val>
                                        </p:tav>
                                        <p:tav tm="100000">
                                          <p:val>
                                            <p:strVal val="#ppt_h"/>
                                          </p:val>
                                        </p:tav>
                                      </p:tavLst>
                                    </p:anim>
                                    <p:animEffect transition="in" filter="fade">
                                      <p:cBhvr>
                                        <p:cTn id="450" dur="500"/>
                                        <p:tgtEl>
                                          <p:spTgt spid="3"/>
                                        </p:tgtEl>
                                      </p:cBhvr>
                                    </p:animEffect>
                                  </p:childTnLst>
                                </p:cTn>
                              </p:par>
                            </p:childTnLst>
                          </p:cTn>
                        </p:par>
                      </p:childTnLst>
                    </p:cTn>
                  </p:par>
                  <p:par>
                    <p:cTn id="451" fill="hold">
                      <p:stCondLst>
                        <p:cond delay="indefinite"/>
                      </p:stCondLst>
                      <p:childTnLst>
                        <p:par>
                          <p:cTn id="452" fill="hold">
                            <p:stCondLst>
                              <p:cond delay="0"/>
                            </p:stCondLst>
                            <p:childTnLst>
                              <p:par>
                                <p:cTn id="453" presetID="10" presetClass="exit" presetSubtype="0" fill="hold" nodeType="clickEffect">
                                  <p:stCondLst>
                                    <p:cond delay="0"/>
                                  </p:stCondLst>
                                  <p:childTnLst>
                                    <p:animEffect transition="out" filter="fade">
                                      <p:cBhvr>
                                        <p:cTn id="454" dur="500"/>
                                        <p:tgtEl>
                                          <p:spTgt spid="3"/>
                                        </p:tgtEl>
                                      </p:cBhvr>
                                    </p:animEffect>
                                    <p:set>
                                      <p:cBhvr>
                                        <p:cTn id="455" dur="1" fill="hold">
                                          <p:stCondLst>
                                            <p:cond delay="499"/>
                                          </p:stCondLst>
                                        </p:cTn>
                                        <p:tgtEl>
                                          <p:spTgt spid="3"/>
                                        </p:tgtEl>
                                        <p:attrNameLst>
                                          <p:attrName>style.visibility</p:attrName>
                                        </p:attrNameLst>
                                      </p:cBhvr>
                                      <p:to>
                                        <p:strVal val="hidden"/>
                                      </p:to>
                                    </p:set>
                                  </p:childTnLst>
                                </p:cTn>
                              </p:par>
                            </p:childTnLst>
                          </p:cTn>
                        </p:par>
                      </p:childTnLst>
                    </p:cTn>
                  </p:par>
                  <p:par>
                    <p:cTn id="456" fill="hold">
                      <p:stCondLst>
                        <p:cond delay="indefinite"/>
                      </p:stCondLst>
                      <p:childTnLst>
                        <p:par>
                          <p:cTn id="457" fill="hold">
                            <p:stCondLst>
                              <p:cond delay="0"/>
                            </p:stCondLst>
                            <p:childTnLst>
                              <p:par>
                                <p:cTn id="458" presetID="16" presetClass="entr" presetSubtype="21" fill="hold" grpId="0" nodeType="clickEffect">
                                  <p:stCondLst>
                                    <p:cond delay="0"/>
                                  </p:stCondLst>
                                  <p:childTnLst>
                                    <p:set>
                                      <p:cBhvr>
                                        <p:cTn id="459" dur="1" fill="hold">
                                          <p:stCondLst>
                                            <p:cond delay="0"/>
                                          </p:stCondLst>
                                        </p:cTn>
                                        <p:tgtEl>
                                          <p:spTgt spid="449"/>
                                        </p:tgtEl>
                                        <p:attrNameLst>
                                          <p:attrName>style.visibility</p:attrName>
                                        </p:attrNameLst>
                                      </p:cBhvr>
                                      <p:to>
                                        <p:strVal val="visible"/>
                                      </p:to>
                                    </p:set>
                                    <p:animEffect transition="in" filter="barn(inVertical)">
                                      <p:cBhvr>
                                        <p:cTn id="460" dur="500"/>
                                        <p:tgtEl>
                                          <p:spTgt spid="449"/>
                                        </p:tgtEl>
                                      </p:cBhvr>
                                    </p:animEffect>
                                  </p:childTnLst>
                                </p:cTn>
                              </p:par>
                            </p:childTnLst>
                          </p:cTn>
                        </p:par>
                      </p:childTnLst>
                    </p:cTn>
                  </p:par>
                  <p:par>
                    <p:cTn id="461" fill="hold">
                      <p:stCondLst>
                        <p:cond delay="indefinite"/>
                      </p:stCondLst>
                      <p:childTnLst>
                        <p:par>
                          <p:cTn id="462" fill="hold">
                            <p:stCondLst>
                              <p:cond delay="0"/>
                            </p:stCondLst>
                            <p:childTnLst>
                              <p:par>
                                <p:cTn id="463" presetID="2" presetClass="entr" presetSubtype="4" fill="hold" nodeType="clickEffect">
                                  <p:stCondLst>
                                    <p:cond delay="0"/>
                                  </p:stCondLst>
                                  <p:childTnLst>
                                    <p:set>
                                      <p:cBhvr>
                                        <p:cTn id="464" dur="1" fill="hold">
                                          <p:stCondLst>
                                            <p:cond delay="0"/>
                                          </p:stCondLst>
                                        </p:cTn>
                                        <p:tgtEl>
                                          <p:spTgt spid="9"/>
                                        </p:tgtEl>
                                        <p:attrNameLst>
                                          <p:attrName>style.visibility</p:attrName>
                                        </p:attrNameLst>
                                      </p:cBhvr>
                                      <p:to>
                                        <p:strVal val="visible"/>
                                      </p:to>
                                    </p:set>
                                    <p:anim calcmode="lin" valueType="num">
                                      <p:cBhvr additive="base">
                                        <p:cTn id="465" dur="500" fill="hold"/>
                                        <p:tgtEl>
                                          <p:spTgt spid="9"/>
                                        </p:tgtEl>
                                        <p:attrNameLst>
                                          <p:attrName>ppt_x</p:attrName>
                                        </p:attrNameLst>
                                      </p:cBhvr>
                                      <p:tavLst>
                                        <p:tav tm="0">
                                          <p:val>
                                            <p:strVal val="#ppt_x"/>
                                          </p:val>
                                        </p:tav>
                                        <p:tav tm="100000">
                                          <p:val>
                                            <p:strVal val="#ppt_x"/>
                                          </p:val>
                                        </p:tav>
                                      </p:tavLst>
                                    </p:anim>
                                    <p:anim calcmode="lin" valueType="num">
                                      <p:cBhvr additive="base">
                                        <p:cTn id="46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67" fill="hold">
                      <p:stCondLst>
                        <p:cond delay="indefinite"/>
                      </p:stCondLst>
                      <p:childTnLst>
                        <p:par>
                          <p:cTn id="468" fill="hold">
                            <p:stCondLst>
                              <p:cond delay="0"/>
                            </p:stCondLst>
                            <p:childTnLst>
                              <p:par>
                                <p:cTn id="469" presetID="53" presetClass="entr" presetSubtype="16" fill="hold" nodeType="clickEffect">
                                  <p:stCondLst>
                                    <p:cond delay="0"/>
                                  </p:stCondLst>
                                  <p:childTnLst>
                                    <p:set>
                                      <p:cBhvr>
                                        <p:cTn id="470" dur="1" fill="hold">
                                          <p:stCondLst>
                                            <p:cond delay="0"/>
                                          </p:stCondLst>
                                        </p:cTn>
                                        <p:tgtEl>
                                          <p:spTgt spid="450"/>
                                        </p:tgtEl>
                                        <p:attrNameLst>
                                          <p:attrName>style.visibility</p:attrName>
                                        </p:attrNameLst>
                                      </p:cBhvr>
                                      <p:to>
                                        <p:strVal val="visible"/>
                                      </p:to>
                                    </p:set>
                                    <p:anim calcmode="lin" valueType="num">
                                      <p:cBhvr>
                                        <p:cTn id="471" dur="500" fill="hold"/>
                                        <p:tgtEl>
                                          <p:spTgt spid="450"/>
                                        </p:tgtEl>
                                        <p:attrNameLst>
                                          <p:attrName>ppt_w</p:attrName>
                                        </p:attrNameLst>
                                      </p:cBhvr>
                                      <p:tavLst>
                                        <p:tav tm="0">
                                          <p:val>
                                            <p:fltVal val="0"/>
                                          </p:val>
                                        </p:tav>
                                        <p:tav tm="100000">
                                          <p:val>
                                            <p:strVal val="#ppt_w"/>
                                          </p:val>
                                        </p:tav>
                                      </p:tavLst>
                                    </p:anim>
                                    <p:anim calcmode="lin" valueType="num">
                                      <p:cBhvr>
                                        <p:cTn id="472" dur="500" fill="hold"/>
                                        <p:tgtEl>
                                          <p:spTgt spid="450"/>
                                        </p:tgtEl>
                                        <p:attrNameLst>
                                          <p:attrName>ppt_h</p:attrName>
                                        </p:attrNameLst>
                                      </p:cBhvr>
                                      <p:tavLst>
                                        <p:tav tm="0">
                                          <p:val>
                                            <p:fltVal val="0"/>
                                          </p:val>
                                        </p:tav>
                                        <p:tav tm="100000">
                                          <p:val>
                                            <p:strVal val="#ppt_h"/>
                                          </p:val>
                                        </p:tav>
                                      </p:tavLst>
                                    </p:anim>
                                    <p:animEffect transition="in" filter="fade">
                                      <p:cBhvr>
                                        <p:cTn id="473" dur="500"/>
                                        <p:tgtEl>
                                          <p:spTgt spid="450"/>
                                        </p:tgtEl>
                                      </p:cBhvr>
                                    </p:animEffect>
                                  </p:childTnLst>
                                </p:cTn>
                              </p:par>
                            </p:childTnLst>
                          </p:cTn>
                        </p:par>
                      </p:childTnLst>
                    </p:cTn>
                  </p:par>
                  <p:par>
                    <p:cTn id="474" fill="hold">
                      <p:stCondLst>
                        <p:cond delay="indefinite"/>
                      </p:stCondLst>
                      <p:childTnLst>
                        <p:par>
                          <p:cTn id="475" fill="hold">
                            <p:stCondLst>
                              <p:cond delay="0"/>
                            </p:stCondLst>
                            <p:childTnLst>
                              <p:par>
                                <p:cTn id="476" presetID="10" presetClass="entr" presetSubtype="0" repeatCount="indefinite" fill="hold" grpId="0" nodeType="clickEffect">
                                  <p:stCondLst>
                                    <p:cond delay="0"/>
                                  </p:stCondLst>
                                  <p:endCondLst>
                                    <p:cond evt="onNext" delay="0">
                                      <p:tgtEl>
                                        <p:sldTgt/>
                                      </p:tgtEl>
                                    </p:cond>
                                  </p:endCondLst>
                                  <p:childTnLst>
                                    <p:set>
                                      <p:cBhvr>
                                        <p:cTn id="477" dur="1" fill="hold">
                                          <p:stCondLst>
                                            <p:cond delay="0"/>
                                          </p:stCondLst>
                                        </p:cTn>
                                        <p:tgtEl>
                                          <p:spTgt spid="451"/>
                                        </p:tgtEl>
                                        <p:attrNameLst>
                                          <p:attrName>style.visibility</p:attrName>
                                        </p:attrNameLst>
                                      </p:cBhvr>
                                      <p:to>
                                        <p:strVal val="visible"/>
                                      </p:to>
                                    </p:set>
                                    <p:animEffect transition="in" filter="fade">
                                      <p:cBhvr>
                                        <p:cTn id="478" dur="2000"/>
                                        <p:tgtEl>
                                          <p:spTgt spid="451"/>
                                        </p:tgtEl>
                                      </p:cBhvr>
                                    </p:animEffect>
                                  </p:childTnLst>
                                </p:cTn>
                              </p:par>
                              <p:par>
                                <p:cTn id="479" presetID="10" presetClass="entr" presetSubtype="0" repeatCount="indefinite" fill="hold" grpId="0" nodeType="withEffect">
                                  <p:stCondLst>
                                    <p:cond delay="250"/>
                                  </p:stCondLst>
                                  <p:endCondLst>
                                    <p:cond evt="onNext" delay="0">
                                      <p:tgtEl>
                                        <p:sldTgt/>
                                      </p:tgtEl>
                                    </p:cond>
                                  </p:endCondLst>
                                  <p:childTnLst>
                                    <p:set>
                                      <p:cBhvr>
                                        <p:cTn id="480" dur="1" fill="hold">
                                          <p:stCondLst>
                                            <p:cond delay="0"/>
                                          </p:stCondLst>
                                        </p:cTn>
                                        <p:tgtEl>
                                          <p:spTgt spid="452"/>
                                        </p:tgtEl>
                                        <p:attrNameLst>
                                          <p:attrName>style.visibility</p:attrName>
                                        </p:attrNameLst>
                                      </p:cBhvr>
                                      <p:to>
                                        <p:strVal val="visible"/>
                                      </p:to>
                                    </p:set>
                                    <p:animEffect transition="in" filter="fade">
                                      <p:cBhvr>
                                        <p:cTn id="481" dur="2000"/>
                                        <p:tgtEl>
                                          <p:spTgt spid="452"/>
                                        </p:tgtEl>
                                      </p:cBhvr>
                                    </p:animEffect>
                                  </p:childTnLst>
                                </p:cTn>
                              </p:par>
                              <p:par>
                                <p:cTn id="482" presetID="10" presetClass="entr" presetSubtype="0" repeatCount="indefinite" fill="hold" grpId="0" nodeType="withEffect">
                                  <p:stCondLst>
                                    <p:cond delay="500"/>
                                  </p:stCondLst>
                                  <p:endCondLst>
                                    <p:cond evt="onNext" delay="0">
                                      <p:tgtEl>
                                        <p:sldTgt/>
                                      </p:tgtEl>
                                    </p:cond>
                                  </p:endCondLst>
                                  <p:childTnLst>
                                    <p:set>
                                      <p:cBhvr>
                                        <p:cTn id="483" dur="1" fill="hold">
                                          <p:stCondLst>
                                            <p:cond delay="0"/>
                                          </p:stCondLst>
                                        </p:cTn>
                                        <p:tgtEl>
                                          <p:spTgt spid="453"/>
                                        </p:tgtEl>
                                        <p:attrNameLst>
                                          <p:attrName>style.visibility</p:attrName>
                                        </p:attrNameLst>
                                      </p:cBhvr>
                                      <p:to>
                                        <p:strVal val="visible"/>
                                      </p:to>
                                    </p:set>
                                    <p:animEffect transition="in" filter="fade">
                                      <p:cBhvr>
                                        <p:cTn id="484" dur="2000"/>
                                        <p:tgtEl>
                                          <p:spTgt spid="453"/>
                                        </p:tgtEl>
                                      </p:cBhvr>
                                    </p:animEffect>
                                  </p:childTnLst>
                                </p:cTn>
                              </p:par>
                              <p:par>
                                <p:cTn id="485" presetID="10" presetClass="entr" presetSubtype="0" repeatCount="indefinite" fill="hold" grpId="0" nodeType="withEffect">
                                  <p:stCondLst>
                                    <p:cond delay="750"/>
                                  </p:stCondLst>
                                  <p:endCondLst>
                                    <p:cond evt="onNext" delay="0">
                                      <p:tgtEl>
                                        <p:sldTgt/>
                                      </p:tgtEl>
                                    </p:cond>
                                  </p:endCondLst>
                                  <p:childTnLst>
                                    <p:set>
                                      <p:cBhvr>
                                        <p:cTn id="486" dur="1" fill="hold">
                                          <p:stCondLst>
                                            <p:cond delay="0"/>
                                          </p:stCondLst>
                                        </p:cTn>
                                        <p:tgtEl>
                                          <p:spTgt spid="454"/>
                                        </p:tgtEl>
                                        <p:attrNameLst>
                                          <p:attrName>style.visibility</p:attrName>
                                        </p:attrNameLst>
                                      </p:cBhvr>
                                      <p:to>
                                        <p:strVal val="visible"/>
                                      </p:to>
                                    </p:set>
                                    <p:animEffect transition="in" filter="fade">
                                      <p:cBhvr>
                                        <p:cTn id="487" dur="2000"/>
                                        <p:tgtEl>
                                          <p:spTgt spid="454"/>
                                        </p:tgtEl>
                                      </p:cBhvr>
                                    </p:animEffect>
                                  </p:childTnLst>
                                </p:cTn>
                              </p:par>
                              <p:par>
                                <p:cTn id="488" presetID="10" presetClass="entr" presetSubtype="0" repeatCount="indefinite" fill="hold" grpId="0" nodeType="withEffect">
                                  <p:stCondLst>
                                    <p:cond delay="1000"/>
                                  </p:stCondLst>
                                  <p:endCondLst>
                                    <p:cond evt="onNext" delay="0">
                                      <p:tgtEl>
                                        <p:sldTgt/>
                                      </p:tgtEl>
                                    </p:cond>
                                  </p:endCondLst>
                                  <p:childTnLst>
                                    <p:set>
                                      <p:cBhvr>
                                        <p:cTn id="489" dur="1" fill="hold">
                                          <p:stCondLst>
                                            <p:cond delay="0"/>
                                          </p:stCondLst>
                                        </p:cTn>
                                        <p:tgtEl>
                                          <p:spTgt spid="455"/>
                                        </p:tgtEl>
                                        <p:attrNameLst>
                                          <p:attrName>style.visibility</p:attrName>
                                        </p:attrNameLst>
                                      </p:cBhvr>
                                      <p:to>
                                        <p:strVal val="visible"/>
                                      </p:to>
                                    </p:set>
                                    <p:animEffect transition="in" filter="fade">
                                      <p:cBhvr>
                                        <p:cTn id="490" dur="2000"/>
                                        <p:tgtEl>
                                          <p:spTgt spid="455"/>
                                        </p:tgtEl>
                                      </p:cBhvr>
                                    </p:animEffect>
                                  </p:childTnLst>
                                </p:cTn>
                              </p:par>
                              <p:par>
                                <p:cTn id="491" presetID="10" presetClass="entr" presetSubtype="0" repeatCount="indefinite" fill="hold" grpId="0" nodeType="withEffect">
                                  <p:stCondLst>
                                    <p:cond delay="1250"/>
                                  </p:stCondLst>
                                  <p:endCondLst>
                                    <p:cond evt="onNext" delay="0">
                                      <p:tgtEl>
                                        <p:sldTgt/>
                                      </p:tgtEl>
                                    </p:cond>
                                  </p:endCondLst>
                                  <p:childTnLst>
                                    <p:set>
                                      <p:cBhvr>
                                        <p:cTn id="492" dur="1" fill="hold">
                                          <p:stCondLst>
                                            <p:cond delay="0"/>
                                          </p:stCondLst>
                                        </p:cTn>
                                        <p:tgtEl>
                                          <p:spTgt spid="456"/>
                                        </p:tgtEl>
                                        <p:attrNameLst>
                                          <p:attrName>style.visibility</p:attrName>
                                        </p:attrNameLst>
                                      </p:cBhvr>
                                      <p:to>
                                        <p:strVal val="visible"/>
                                      </p:to>
                                    </p:set>
                                    <p:animEffect transition="in" filter="fade">
                                      <p:cBhvr>
                                        <p:cTn id="493" dur="2000"/>
                                        <p:tgtEl>
                                          <p:spTgt spid="456"/>
                                        </p:tgtEl>
                                      </p:cBhvr>
                                    </p:animEffect>
                                  </p:childTnLst>
                                </p:cTn>
                              </p:par>
                              <p:par>
                                <p:cTn id="494" presetID="10" presetClass="entr" presetSubtype="0" repeatCount="indefinite" fill="hold" grpId="0" nodeType="withEffect">
                                  <p:stCondLst>
                                    <p:cond delay="1500"/>
                                  </p:stCondLst>
                                  <p:endCondLst>
                                    <p:cond evt="onNext" delay="0">
                                      <p:tgtEl>
                                        <p:sldTgt/>
                                      </p:tgtEl>
                                    </p:cond>
                                  </p:endCondLst>
                                  <p:childTnLst>
                                    <p:set>
                                      <p:cBhvr>
                                        <p:cTn id="495" dur="1" fill="hold">
                                          <p:stCondLst>
                                            <p:cond delay="0"/>
                                          </p:stCondLst>
                                        </p:cTn>
                                        <p:tgtEl>
                                          <p:spTgt spid="457"/>
                                        </p:tgtEl>
                                        <p:attrNameLst>
                                          <p:attrName>style.visibility</p:attrName>
                                        </p:attrNameLst>
                                      </p:cBhvr>
                                      <p:to>
                                        <p:strVal val="visible"/>
                                      </p:to>
                                    </p:set>
                                    <p:animEffect transition="in" filter="fade">
                                      <p:cBhvr>
                                        <p:cTn id="496" dur="2000"/>
                                        <p:tgtEl>
                                          <p:spTgt spid="457"/>
                                        </p:tgtEl>
                                      </p:cBhvr>
                                    </p:animEffect>
                                  </p:childTnLst>
                                </p:cTn>
                              </p:par>
                              <p:par>
                                <p:cTn id="497" presetID="10" presetClass="entr" presetSubtype="0" repeatCount="indefinite" fill="hold" grpId="0" nodeType="withEffect">
                                  <p:stCondLst>
                                    <p:cond delay="1750"/>
                                  </p:stCondLst>
                                  <p:endCondLst>
                                    <p:cond evt="onNext" delay="0">
                                      <p:tgtEl>
                                        <p:sldTgt/>
                                      </p:tgtEl>
                                    </p:cond>
                                  </p:endCondLst>
                                  <p:childTnLst>
                                    <p:set>
                                      <p:cBhvr>
                                        <p:cTn id="498" dur="1" fill="hold">
                                          <p:stCondLst>
                                            <p:cond delay="0"/>
                                          </p:stCondLst>
                                        </p:cTn>
                                        <p:tgtEl>
                                          <p:spTgt spid="458"/>
                                        </p:tgtEl>
                                        <p:attrNameLst>
                                          <p:attrName>style.visibility</p:attrName>
                                        </p:attrNameLst>
                                      </p:cBhvr>
                                      <p:to>
                                        <p:strVal val="visible"/>
                                      </p:to>
                                    </p:set>
                                    <p:animEffect transition="in" filter="fade">
                                      <p:cBhvr>
                                        <p:cTn id="499" dur="2000"/>
                                        <p:tgtEl>
                                          <p:spTgt spid="458"/>
                                        </p:tgtEl>
                                      </p:cBhvr>
                                    </p:animEffect>
                                  </p:childTnLst>
                                </p:cTn>
                              </p:par>
                              <p:par>
                                <p:cTn id="500" presetID="43" presetClass="exit" presetSubtype="0" fill="hold" nodeType="withEffect">
                                  <p:stCondLst>
                                    <p:cond delay="0"/>
                                  </p:stCondLst>
                                  <p:childTnLst>
                                    <p:anim calcmode="lin" valueType="num">
                                      <p:cBhvr>
                                        <p:cTn id="501" dur="600" decel="50000">
                                          <p:stCondLst>
                                            <p:cond delay="0"/>
                                          </p:stCondLst>
                                        </p:cTn>
                                        <p:tgtEl>
                                          <p:spTgt spid="4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2" dur="400">
                                          <p:stCondLst>
                                            <p:cond delay="600"/>
                                          </p:stCondLst>
                                        </p:cTn>
                                        <p:tgtEl>
                                          <p:spTgt spid="450"/>
                                        </p:tgtEl>
                                        <p:attrNameLst>
                                          <p:attrName>ppt_x</p:attrName>
                                        </p:attrNameLst>
                                      </p:cBhvr>
                                      <p:tavLst>
                                        <p:tav tm="0">
                                          <p:val>
                                            <p:strVal val="ppt_x"/>
                                          </p:val>
                                        </p:tav>
                                        <p:tav tm="100000">
                                          <p:val>
                                            <p:strVal val="ppt_x"/>
                                          </p:val>
                                        </p:tav>
                                      </p:tavLst>
                                    </p:anim>
                                    <p:anim calcmode="lin" valueType="num">
                                      <p:cBhvr>
                                        <p:cTn id="503" dur="600" decel="50000">
                                          <p:stCondLst>
                                            <p:cond delay="0"/>
                                          </p:stCondLst>
                                        </p:cTn>
                                        <p:tgtEl>
                                          <p:spTgt spid="45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504" dur="400">
                                          <p:stCondLst>
                                            <p:cond delay="600"/>
                                          </p:stCondLst>
                                        </p:cTn>
                                        <p:tgtEl>
                                          <p:spTgt spid="450"/>
                                        </p:tgtEl>
                                        <p:attrNameLst>
                                          <p:attrName>ppt_y</p:attrName>
                                        </p:attrNameLst>
                                      </p:cBhvr>
                                      <p:tavLst>
                                        <p:tav tm="0">
                                          <p:val>
                                            <p:strVal val="ppt_y"/>
                                          </p:val>
                                        </p:tav>
                                        <p:tav tm="100000">
                                          <p:val>
                                            <p:strVal val="ppt_y"/>
                                          </p:val>
                                        </p:tav>
                                      </p:tavLst>
                                    </p:anim>
                                    <p:animEffect transition="out" filter="fade">
                                      <p:cBhvr>
                                        <p:cTn id="505" dur="100">
                                          <p:stCondLst>
                                            <p:cond delay="900"/>
                                          </p:stCondLst>
                                        </p:cTn>
                                        <p:tgtEl>
                                          <p:spTgt spid="450"/>
                                        </p:tgtEl>
                                      </p:cBhvr>
                                    </p:animEffect>
                                    <p:set>
                                      <p:cBhvr>
                                        <p:cTn id="506" dur="1" fill="hold">
                                          <p:stCondLst>
                                            <p:cond delay="999"/>
                                          </p:stCondLst>
                                        </p:cTn>
                                        <p:tgtEl>
                                          <p:spTgt spid="450"/>
                                        </p:tgtEl>
                                        <p:attrNameLst>
                                          <p:attrName>style.visibility</p:attrName>
                                        </p:attrNameLst>
                                      </p:cBhvr>
                                      <p:to>
                                        <p:strVal val="hidden"/>
                                      </p:to>
                                    </p:set>
                                  </p:childTnLst>
                                </p:cTn>
                              </p:par>
                            </p:childTnLst>
                          </p:cTn>
                        </p:par>
                      </p:childTnLst>
                    </p:cTn>
                  </p:par>
                  <p:par>
                    <p:cTn id="507" fill="hold">
                      <p:stCondLst>
                        <p:cond delay="indefinite"/>
                      </p:stCondLst>
                      <p:childTnLst>
                        <p:par>
                          <p:cTn id="508" fill="hold">
                            <p:stCondLst>
                              <p:cond delay="0"/>
                            </p:stCondLst>
                            <p:childTnLst>
                              <p:par>
                                <p:cTn id="509" presetID="10" presetClass="entr" presetSubtype="0" repeatCount="indefinite" fill="hold" grpId="0" nodeType="clickEffect">
                                  <p:stCondLst>
                                    <p:cond delay="0"/>
                                  </p:stCondLst>
                                  <p:endCondLst>
                                    <p:cond evt="onNext" delay="0">
                                      <p:tgtEl>
                                        <p:sldTgt/>
                                      </p:tgtEl>
                                    </p:cond>
                                  </p:endCondLst>
                                  <p:childTnLst>
                                    <p:set>
                                      <p:cBhvr>
                                        <p:cTn id="510" dur="1" fill="hold">
                                          <p:stCondLst>
                                            <p:cond delay="0"/>
                                          </p:stCondLst>
                                        </p:cTn>
                                        <p:tgtEl>
                                          <p:spTgt spid="459"/>
                                        </p:tgtEl>
                                        <p:attrNameLst>
                                          <p:attrName>style.visibility</p:attrName>
                                        </p:attrNameLst>
                                      </p:cBhvr>
                                      <p:to>
                                        <p:strVal val="visible"/>
                                      </p:to>
                                    </p:set>
                                    <p:animEffect transition="in" filter="fade">
                                      <p:cBhvr>
                                        <p:cTn id="511" dur="2000"/>
                                        <p:tgtEl>
                                          <p:spTgt spid="459"/>
                                        </p:tgtEl>
                                      </p:cBhvr>
                                    </p:animEffect>
                                  </p:childTnLst>
                                </p:cTn>
                              </p:par>
                              <p:par>
                                <p:cTn id="512" presetID="10" presetClass="entr" presetSubtype="0" repeatCount="indefinite" fill="hold" grpId="0" nodeType="withEffect">
                                  <p:stCondLst>
                                    <p:cond delay="250"/>
                                  </p:stCondLst>
                                  <p:endCondLst>
                                    <p:cond evt="onNext" delay="0">
                                      <p:tgtEl>
                                        <p:sldTgt/>
                                      </p:tgtEl>
                                    </p:cond>
                                  </p:endCondLst>
                                  <p:childTnLst>
                                    <p:set>
                                      <p:cBhvr>
                                        <p:cTn id="513" dur="1" fill="hold">
                                          <p:stCondLst>
                                            <p:cond delay="0"/>
                                          </p:stCondLst>
                                        </p:cTn>
                                        <p:tgtEl>
                                          <p:spTgt spid="460"/>
                                        </p:tgtEl>
                                        <p:attrNameLst>
                                          <p:attrName>style.visibility</p:attrName>
                                        </p:attrNameLst>
                                      </p:cBhvr>
                                      <p:to>
                                        <p:strVal val="visible"/>
                                      </p:to>
                                    </p:set>
                                    <p:animEffect transition="in" filter="fade">
                                      <p:cBhvr>
                                        <p:cTn id="514" dur="2000"/>
                                        <p:tgtEl>
                                          <p:spTgt spid="460"/>
                                        </p:tgtEl>
                                      </p:cBhvr>
                                    </p:animEffect>
                                  </p:childTnLst>
                                </p:cTn>
                              </p:par>
                              <p:par>
                                <p:cTn id="515" presetID="10" presetClass="entr" presetSubtype="0" repeatCount="indefinite" fill="hold" grpId="0" nodeType="withEffect">
                                  <p:stCondLst>
                                    <p:cond delay="500"/>
                                  </p:stCondLst>
                                  <p:endCondLst>
                                    <p:cond evt="onNext" delay="0">
                                      <p:tgtEl>
                                        <p:sldTgt/>
                                      </p:tgtEl>
                                    </p:cond>
                                  </p:endCondLst>
                                  <p:childTnLst>
                                    <p:set>
                                      <p:cBhvr>
                                        <p:cTn id="516" dur="1" fill="hold">
                                          <p:stCondLst>
                                            <p:cond delay="0"/>
                                          </p:stCondLst>
                                        </p:cTn>
                                        <p:tgtEl>
                                          <p:spTgt spid="461"/>
                                        </p:tgtEl>
                                        <p:attrNameLst>
                                          <p:attrName>style.visibility</p:attrName>
                                        </p:attrNameLst>
                                      </p:cBhvr>
                                      <p:to>
                                        <p:strVal val="visible"/>
                                      </p:to>
                                    </p:set>
                                    <p:animEffect transition="in" filter="fade">
                                      <p:cBhvr>
                                        <p:cTn id="517" dur="2000"/>
                                        <p:tgtEl>
                                          <p:spTgt spid="461"/>
                                        </p:tgtEl>
                                      </p:cBhvr>
                                    </p:animEffect>
                                  </p:childTnLst>
                                </p:cTn>
                              </p:par>
                              <p:par>
                                <p:cTn id="518" presetID="10" presetClass="entr" presetSubtype="0" repeatCount="indefinite" fill="hold" grpId="0" nodeType="withEffect">
                                  <p:stCondLst>
                                    <p:cond delay="750"/>
                                  </p:stCondLst>
                                  <p:endCondLst>
                                    <p:cond evt="onNext" delay="0">
                                      <p:tgtEl>
                                        <p:sldTgt/>
                                      </p:tgtEl>
                                    </p:cond>
                                  </p:endCondLst>
                                  <p:childTnLst>
                                    <p:set>
                                      <p:cBhvr>
                                        <p:cTn id="519" dur="1" fill="hold">
                                          <p:stCondLst>
                                            <p:cond delay="0"/>
                                          </p:stCondLst>
                                        </p:cTn>
                                        <p:tgtEl>
                                          <p:spTgt spid="462"/>
                                        </p:tgtEl>
                                        <p:attrNameLst>
                                          <p:attrName>style.visibility</p:attrName>
                                        </p:attrNameLst>
                                      </p:cBhvr>
                                      <p:to>
                                        <p:strVal val="visible"/>
                                      </p:to>
                                    </p:set>
                                    <p:animEffect transition="in" filter="fade">
                                      <p:cBhvr>
                                        <p:cTn id="520" dur="2000"/>
                                        <p:tgtEl>
                                          <p:spTgt spid="462"/>
                                        </p:tgtEl>
                                      </p:cBhvr>
                                    </p:animEffect>
                                  </p:childTnLst>
                                </p:cTn>
                              </p:par>
                              <p:par>
                                <p:cTn id="521" presetID="10" presetClass="entr" presetSubtype="0" repeatCount="indefinite" fill="hold" grpId="0" nodeType="withEffect">
                                  <p:stCondLst>
                                    <p:cond delay="1000"/>
                                  </p:stCondLst>
                                  <p:endCondLst>
                                    <p:cond evt="onNext" delay="0">
                                      <p:tgtEl>
                                        <p:sldTgt/>
                                      </p:tgtEl>
                                    </p:cond>
                                  </p:endCondLst>
                                  <p:childTnLst>
                                    <p:set>
                                      <p:cBhvr>
                                        <p:cTn id="522" dur="1" fill="hold">
                                          <p:stCondLst>
                                            <p:cond delay="0"/>
                                          </p:stCondLst>
                                        </p:cTn>
                                        <p:tgtEl>
                                          <p:spTgt spid="463"/>
                                        </p:tgtEl>
                                        <p:attrNameLst>
                                          <p:attrName>style.visibility</p:attrName>
                                        </p:attrNameLst>
                                      </p:cBhvr>
                                      <p:to>
                                        <p:strVal val="visible"/>
                                      </p:to>
                                    </p:set>
                                    <p:animEffect transition="in" filter="fade">
                                      <p:cBhvr>
                                        <p:cTn id="523" dur="2000"/>
                                        <p:tgtEl>
                                          <p:spTgt spid="463"/>
                                        </p:tgtEl>
                                      </p:cBhvr>
                                    </p:animEffect>
                                  </p:childTnLst>
                                </p:cTn>
                              </p:par>
                              <p:par>
                                <p:cTn id="524" presetID="10" presetClass="entr" presetSubtype="0" repeatCount="indefinite" fill="hold" grpId="0" nodeType="withEffect">
                                  <p:stCondLst>
                                    <p:cond delay="1250"/>
                                  </p:stCondLst>
                                  <p:endCondLst>
                                    <p:cond evt="onNext" delay="0">
                                      <p:tgtEl>
                                        <p:sldTgt/>
                                      </p:tgtEl>
                                    </p:cond>
                                  </p:endCondLst>
                                  <p:childTnLst>
                                    <p:set>
                                      <p:cBhvr>
                                        <p:cTn id="525" dur="1" fill="hold">
                                          <p:stCondLst>
                                            <p:cond delay="0"/>
                                          </p:stCondLst>
                                        </p:cTn>
                                        <p:tgtEl>
                                          <p:spTgt spid="464"/>
                                        </p:tgtEl>
                                        <p:attrNameLst>
                                          <p:attrName>style.visibility</p:attrName>
                                        </p:attrNameLst>
                                      </p:cBhvr>
                                      <p:to>
                                        <p:strVal val="visible"/>
                                      </p:to>
                                    </p:set>
                                    <p:animEffect transition="in" filter="fade">
                                      <p:cBhvr>
                                        <p:cTn id="526" dur="2000"/>
                                        <p:tgtEl>
                                          <p:spTgt spid="464"/>
                                        </p:tgtEl>
                                      </p:cBhvr>
                                    </p:animEffect>
                                  </p:childTnLst>
                                </p:cTn>
                              </p:par>
                              <p:par>
                                <p:cTn id="527" presetID="10" presetClass="entr" presetSubtype="0" repeatCount="indefinite" fill="hold" grpId="0" nodeType="withEffect">
                                  <p:stCondLst>
                                    <p:cond delay="1500"/>
                                  </p:stCondLst>
                                  <p:endCondLst>
                                    <p:cond evt="onNext" delay="0">
                                      <p:tgtEl>
                                        <p:sldTgt/>
                                      </p:tgtEl>
                                    </p:cond>
                                  </p:endCondLst>
                                  <p:childTnLst>
                                    <p:set>
                                      <p:cBhvr>
                                        <p:cTn id="528" dur="1" fill="hold">
                                          <p:stCondLst>
                                            <p:cond delay="0"/>
                                          </p:stCondLst>
                                        </p:cTn>
                                        <p:tgtEl>
                                          <p:spTgt spid="465"/>
                                        </p:tgtEl>
                                        <p:attrNameLst>
                                          <p:attrName>style.visibility</p:attrName>
                                        </p:attrNameLst>
                                      </p:cBhvr>
                                      <p:to>
                                        <p:strVal val="visible"/>
                                      </p:to>
                                    </p:set>
                                    <p:animEffect transition="in" filter="fade">
                                      <p:cBhvr>
                                        <p:cTn id="529" dur="2000"/>
                                        <p:tgtEl>
                                          <p:spTgt spid="465"/>
                                        </p:tgtEl>
                                      </p:cBhvr>
                                    </p:animEffect>
                                  </p:childTnLst>
                                </p:cTn>
                              </p:par>
                              <p:par>
                                <p:cTn id="530" presetID="10" presetClass="entr" presetSubtype="0" repeatCount="indefinite" fill="hold" grpId="0" nodeType="withEffect">
                                  <p:stCondLst>
                                    <p:cond delay="1750"/>
                                  </p:stCondLst>
                                  <p:endCondLst>
                                    <p:cond evt="onNext" delay="0">
                                      <p:tgtEl>
                                        <p:sldTgt/>
                                      </p:tgtEl>
                                    </p:cond>
                                  </p:endCondLst>
                                  <p:childTnLst>
                                    <p:set>
                                      <p:cBhvr>
                                        <p:cTn id="531" dur="1" fill="hold">
                                          <p:stCondLst>
                                            <p:cond delay="0"/>
                                          </p:stCondLst>
                                        </p:cTn>
                                        <p:tgtEl>
                                          <p:spTgt spid="466"/>
                                        </p:tgtEl>
                                        <p:attrNameLst>
                                          <p:attrName>style.visibility</p:attrName>
                                        </p:attrNameLst>
                                      </p:cBhvr>
                                      <p:to>
                                        <p:strVal val="visible"/>
                                      </p:to>
                                    </p:set>
                                    <p:animEffect transition="in" filter="fade">
                                      <p:cBhvr>
                                        <p:cTn id="532" dur="2000"/>
                                        <p:tgtEl>
                                          <p:spTgt spid="466"/>
                                        </p:tgtEl>
                                      </p:cBhvr>
                                    </p:animEffect>
                                  </p:childTnLst>
                                </p:cTn>
                              </p:par>
                            </p:childTnLst>
                          </p:cTn>
                        </p:par>
                      </p:childTnLst>
                    </p:cTn>
                  </p:par>
                  <p:par>
                    <p:cTn id="533" fill="hold">
                      <p:stCondLst>
                        <p:cond delay="indefinite"/>
                      </p:stCondLst>
                      <p:childTnLst>
                        <p:par>
                          <p:cTn id="534" fill="hold">
                            <p:stCondLst>
                              <p:cond delay="0"/>
                            </p:stCondLst>
                            <p:childTnLst>
                              <p:par>
                                <p:cTn id="535" presetID="10" presetClass="entr" presetSubtype="0" repeatCount="indefinite" fill="hold" grpId="0" nodeType="clickEffect">
                                  <p:stCondLst>
                                    <p:cond delay="0"/>
                                  </p:stCondLst>
                                  <p:childTnLst>
                                    <p:set>
                                      <p:cBhvr>
                                        <p:cTn id="536" dur="1" fill="hold">
                                          <p:stCondLst>
                                            <p:cond delay="0"/>
                                          </p:stCondLst>
                                        </p:cTn>
                                        <p:tgtEl>
                                          <p:spTgt spid="267"/>
                                        </p:tgtEl>
                                        <p:attrNameLst>
                                          <p:attrName>style.visibility</p:attrName>
                                        </p:attrNameLst>
                                      </p:cBhvr>
                                      <p:to>
                                        <p:strVal val="visible"/>
                                      </p:to>
                                    </p:set>
                                    <p:animEffect transition="in" filter="fade">
                                      <p:cBhvr>
                                        <p:cTn id="537" dur="2000"/>
                                        <p:tgtEl>
                                          <p:spTgt spid="267"/>
                                        </p:tgtEl>
                                      </p:cBhvr>
                                    </p:animEffect>
                                  </p:childTnLst>
                                </p:cTn>
                              </p:par>
                              <p:par>
                                <p:cTn id="538" presetID="10" presetClass="entr" presetSubtype="0" repeatCount="indefinite" fill="hold" grpId="0" nodeType="withEffect">
                                  <p:stCondLst>
                                    <p:cond delay="250"/>
                                  </p:stCondLst>
                                  <p:childTnLst>
                                    <p:set>
                                      <p:cBhvr>
                                        <p:cTn id="539" dur="1" fill="hold">
                                          <p:stCondLst>
                                            <p:cond delay="0"/>
                                          </p:stCondLst>
                                        </p:cTn>
                                        <p:tgtEl>
                                          <p:spTgt spid="289"/>
                                        </p:tgtEl>
                                        <p:attrNameLst>
                                          <p:attrName>style.visibility</p:attrName>
                                        </p:attrNameLst>
                                      </p:cBhvr>
                                      <p:to>
                                        <p:strVal val="visible"/>
                                      </p:to>
                                    </p:set>
                                    <p:animEffect transition="in" filter="fade">
                                      <p:cBhvr>
                                        <p:cTn id="540" dur="2000"/>
                                        <p:tgtEl>
                                          <p:spTgt spid="289"/>
                                        </p:tgtEl>
                                      </p:cBhvr>
                                    </p:animEffect>
                                  </p:childTnLst>
                                </p:cTn>
                              </p:par>
                              <p:par>
                                <p:cTn id="541" presetID="10" presetClass="entr" presetSubtype="0" repeatCount="indefinite" fill="hold" grpId="0" nodeType="withEffect">
                                  <p:stCondLst>
                                    <p:cond delay="500"/>
                                  </p:stCondLst>
                                  <p:childTnLst>
                                    <p:set>
                                      <p:cBhvr>
                                        <p:cTn id="542" dur="1" fill="hold">
                                          <p:stCondLst>
                                            <p:cond delay="0"/>
                                          </p:stCondLst>
                                        </p:cTn>
                                        <p:tgtEl>
                                          <p:spTgt spid="277"/>
                                        </p:tgtEl>
                                        <p:attrNameLst>
                                          <p:attrName>style.visibility</p:attrName>
                                        </p:attrNameLst>
                                      </p:cBhvr>
                                      <p:to>
                                        <p:strVal val="visible"/>
                                      </p:to>
                                    </p:set>
                                    <p:animEffect transition="in" filter="fade">
                                      <p:cBhvr>
                                        <p:cTn id="543" dur="2000"/>
                                        <p:tgtEl>
                                          <p:spTgt spid="277"/>
                                        </p:tgtEl>
                                      </p:cBhvr>
                                    </p:animEffect>
                                  </p:childTnLst>
                                </p:cTn>
                              </p:par>
                              <p:par>
                                <p:cTn id="544" presetID="10" presetClass="entr" presetSubtype="0" repeatCount="indefinite" fill="hold" grpId="0" nodeType="withEffect">
                                  <p:stCondLst>
                                    <p:cond delay="750"/>
                                  </p:stCondLst>
                                  <p:childTnLst>
                                    <p:set>
                                      <p:cBhvr>
                                        <p:cTn id="545" dur="1" fill="hold">
                                          <p:stCondLst>
                                            <p:cond delay="0"/>
                                          </p:stCondLst>
                                        </p:cTn>
                                        <p:tgtEl>
                                          <p:spTgt spid="290"/>
                                        </p:tgtEl>
                                        <p:attrNameLst>
                                          <p:attrName>style.visibility</p:attrName>
                                        </p:attrNameLst>
                                      </p:cBhvr>
                                      <p:to>
                                        <p:strVal val="visible"/>
                                      </p:to>
                                    </p:set>
                                    <p:animEffect transition="in" filter="fade">
                                      <p:cBhvr>
                                        <p:cTn id="546" dur="2000"/>
                                        <p:tgtEl>
                                          <p:spTgt spid="290"/>
                                        </p:tgtEl>
                                      </p:cBhvr>
                                    </p:animEffect>
                                  </p:childTnLst>
                                </p:cTn>
                              </p:par>
                              <p:par>
                                <p:cTn id="547" presetID="10" presetClass="entr" presetSubtype="0" repeatCount="indefinite" fill="hold" grpId="0" nodeType="withEffect">
                                  <p:stCondLst>
                                    <p:cond delay="1000"/>
                                  </p:stCondLst>
                                  <p:childTnLst>
                                    <p:set>
                                      <p:cBhvr>
                                        <p:cTn id="548" dur="1" fill="hold">
                                          <p:stCondLst>
                                            <p:cond delay="0"/>
                                          </p:stCondLst>
                                        </p:cTn>
                                        <p:tgtEl>
                                          <p:spTgt spid="291"/>
                                        </p:tgtEl>
                                        <p:attrNameLst>
                                          <p:attrName>style.visibility</p:attrName>
                                        </p:attrNameLst>
                                      </p:cBhvr>
                                      <p:to>
                                        <p:strVal val="visible"/>
                                      </p:to>
                                    </p:set>
                                    <p:animEffect transition="in" filter="fade">
                                      <p:cBhvr>
                                        <p:cTn id="549" dur="2000"/>
                                        <p:tgtEl>
                                          <p:spTgt spid="291"/>
                                        </p:tgtEl>
                                      </p:cBhvr>
                                    </p:animEffect>
                                  </p:childTnLst>
                                </p:cTn>
                              </p:par>
                              <p:par>
                                <p:cTn id="550" presetID="10" presetClass="entr" presetSubtype="0" repeatCount="indefinite" fill="hold" grpId="0" nodeType="withEffect">
                                  <p:stCondLst>
                                    <p:cond delay="1250"/>
                                  </p:stCondLst>
                                  <p:childTnLst>
                                    <p:set>
                                      <p:cBhvr>
                                        <p:cTn id="551" dur="1" fill="hold">
                                          <p:stCondLst>
                                            <p:cond delay="0"/>
                                          </p:stCondLst>
                                        </p:cTn>
                                        <p:tgtEl>
                                          <p:spTgt spid="292"/>
                                        </p:tgtEl>
                                        <p:attrNameLst>
                                          <p:attrName>style.visibility</p:attrName>
                                        </p:attrNameLst>
                                      </p:cBhvr>
                                      <p:to>
                                        <p:strVal val="visible"/>
                                      </p:to>
                                    </p:set>
                                    <p:animEffect transition="in" filter="fade">
                                      <p:cBhvr>
                                        <p:cTn id="552" dur="2000"/>
                                        <p:tgtEl>
                                          <p:spTgt spid="292"/>
                                        </p:tgtEl>
                                      </p:cBhvr>
                                    </p:animEffect>
                                  </p:childTnLst>
                                </p:cTn>
                              </p:par>
                              <p:par>
                                <p:cTn id="553" presetID="10" presetClass="entr" presetSubtype="0" repeatCount="indefinite" fill="hold" grpId="0" nodeType="withEffect">
                                  <p:stCondLst>
                                    <p:cond delay="1500"/>
                                  </p:stCondLst>
                                  <p:childTnLst>
                                    <p:set>
                                      <p:cBhvr>
                                        <p:cTn id="554" dur="1" fill="hold">
                                          <p:stCondLst>
                                            <p:cond delay="0"/>
                                          </p:stCondLst>
                                        </p:cTn>
                                        <p:tgtEl>
                                          <p:spTgt spid="293"/>
                                        </p:tgtEl>
                                        <p:attrNameLst>
                                          <p:attrName>style.visibility</p:attrName>
                                        </p:attrNameLst>
                                      </p:cBhvr>
                                      <p:to>
                                        <p:strVal val="visible"/>
                                      </p:to>
                                    </p:set>
                                    <p:animEffect transition="in" filter="fade">
                                      <p:cBhvr>
                                        <p:cTn id="555" dur="2000"/>
                                        <p:tgtEl>
                                          <p:spTgt spid="293"/>
                                        </p:tgtEl>
                                      </p:cBhvr>
                                    </p:animEffect>
                                  </p:childTnLst>
                                </p:cTn>
                              </p:par>
                              <p:par>
                                <p:cTn id="556" presetID="10" presetClass="entr" presetSubtype="0" repeatCount="indefinite" fill="hold" grpId="0" nodeType="withEffect">
                                  <p:stCondLst>
                                    <p:cond delay="1750"/>
                                  </p:stCondLst>
                                  <p:childTnLst>
                                    <p:set>
                                      <p:cBhvr>
                                        <p:cTn id="557" dur="1" fill="hold">
                                          <p:stCondLst>
                                            <p:cond delay="0"/>
                                          </p:stCondLst>
                                        </p:cTn>
                                        <p:tgtEl>
                                          <p:spTgt spid="295"/>
                                        </p:tgtEl>
                                        <p:attrNameLst>
                                          <p:attrName>style.visibility</p:attrName>
                                        </p:attrNameLst>
                                      </p:cBhvr>
                                      <p:to>
                                        <p:strVal val="visible"/>
                                      </p:to>
                                    </p:set>
                                    <p:animEffect transition="in" filter="fade">
                                      <p:cBhvr>
                                        <p:cTn id="558" dur="2000"/>
                                        <p:tgtEl>
                                          <p:spTgt spid="295"/>
                                        </p:tgtEl>
                                      </p:cBhvr>
                                    </p:animEffect>
                                  </p:childTnLst>
                                </p:cTn>
                              </p:par>
                              <p:par>
                                <p:cTn id="559" presetID="10" presetClass="entr" presetSubtype="0" repeatCount="indefinite" fill="hold" grpId="0" nodeType="withEffect">
                                  <p:stCondLst>
                                    <p:cond delay="2000"/>
                                  </p:stCondLst>
                                  <p:childTnLst>
                                    <p:set>
                                      <p:cBhvr>
                                        <p:cTn id="560" dur="1" fill="hold">
                                          <p:stCondLst>
                                            <p:cond delay="0"/>
                                          </p:stCondLst>
                                        </p:cTn>
                                        <p:tgtEl>
                                          <p:spTgt spid="296"/>
                                        </p:tgtEl>
                                        <p:attrNameLst>
                                          <p:attrName>style.visibility</p:attrName>
                                        </p:attrNameLst>
                                      </p:cBhvr>
                                      <p:to>
                                        <p:strVal val="visible"/>
                                      </p:to>
                                    </p:set>
                                    <p:animEffect transition="in" filter="fade">
                                      <p:cBhvr>
                                        <p:cTn id="561" dur="2000"/>
                                        <p:tgtEl>
                                          <p:spTgt spid="296"/>
                                        </p:tgtEl>
                                      </p:cBhvr>
                                    </p:animEffect>
                                  </p:childTnLst>
                                </p:cTn>
                              </p:par>
                              <p:par>
                                <p:cTn id="562" presetID="10" presetClass="entr" presetSubtype="0" repeatCount="indefinite" fill="hold" grpId="0" nodeType="withEffect">
                                  <p:stCondLst>
                                    <p:cond delay="2250"/>
                                  </p:stCondLst>
                                  <p:childTnLst>
                                    <p:set>
                                      <p:cBhvr>
                                        <p:cTn id="563" dur="1" fill="hold">
                                          <p:stCondLst>
                                            <p:cond delay="0"/>
                                          </p:stCondLst>
                                        </p:cTn>
                                        <p:tgtEl>
                                          <p:spTgt spid="297"/>
                                        </p:tgtEl>
                                        <p:attrNameLst>
                                          <p:attrName>style.visibility</p:attrName>
                                        </p:attrNameLst>
                                      </p:cBhvr>
                                      <p:to>
                                        <p:strVal val="visible"/>
                                      </p:to>
                                    </p:set>
                                    <p:animEffect transition="in" filter="fade">
                                      <p:cBhvr>
                                        <p:cTn id="564" dur="2000"/>
                                        <p:tgtEl>
                                          <p:spTgt spid="297"/>
                                        </p:tgtEl>
                                      </p:cBhvr>
                                    </p:animEffect>
                                  </p:childTnLst>
                                </p:cTn>
                              </p:par>
                              <p:par>
                                <p:cTn id="565" presetID="10" presetClass="entr" presetSubtype="0" repeatCount="indefinite" fill="hold" grpId="0" nodeType="withEffect">
                                  <p:stCondLst>
                                    <p:cond delay="2500"/>
                                  </p:stCondLst>
                                  <p:childTnLst>
                                    <p:set>
                                      <p:cBhvr>
                                        <p:cTn id="566" dur="1" fill="hold">
                                          <p:stCondLst>
                                            <p:cond delay="0"/>
                                          </p:stCondLst>
                                        </p:cTn>
                                        <p:tgtEl>
                                          <p:spTgt spid="298"/>
                                        </p:tgtEl>
                                        <p:attrNameLst>
                                          <p:attrName>style.visibility</p:attrName>
                                        </p:attrNameLst>
                                      </p:cBhvr>
                                      <p:to>
                                        <p:strVal val="visible"/>
                                      </p:to>
                                    </p:set>
                                    <p:animEffect transition="in" filter="fade">
                                      <p:cBhvr>
                                        <p:cTn id="567" dur="2000"/>
                                        <p:tgtEl>
                                          <p:spTgt spid="298"/>
                                        </p:tgtEl>
                                      </p:cBhvr>
                                    </p:animEffect>
                                  </p:childTnLst>
                                </p:cTn>
                              </p:par>
                              <p:par>
                                <p:cTn id="568" presetID="10" presetClass="entr" presetSubtype="0" repeatCount="indefinite" fill="hold" grpId="0" nodeType="withEffect">
                                  <p:stCondLst>
                                    <p:cond delay="2750"/>
                                  </p:stCondLst>
                                  <p:childTnLst>
                                    <p:set>
                                      <p:cBhvr>
                                        <p:cTn id="569" dur="1" fill="hold">
                                          <p:stCondLst>
                                            <p:cond delay="0"/>
                                          </p:stCondLst>
                                        </p:cTn>
                                        <p:tgtEl>
                                          <p:spTgt spid="299"/>
                                        </p:tgtEl>
                                        <p:attrNameLst>
                                          <p:attrName>style.visibility</p:attrName>
                                        </p:attrNameLst>
                                      </p:cBhvr>
                                      <p:to>
                                        <p:strVal val="visible"/>
                                      </p:to>
                                    </p:set>
                                    <p:animEffect transition="in" filter="fade">
                                      <p:cBhvr>
                                        <p:cTn id="570" dur="2000"/>
                                        <p:tgtEl>
                                          <p:spTgt spid="299"/>
                                        </p:tgtEl>
                                      </p:cBhvr>
                                    </p:animEffect>
                                  </p:childTnLst>
                                </p:cTn>
                              </p:par>
                              <p:par>
                                <p:cTn id="571" presetID="10" presetClass="entr" presetSubtype="0" repeatCount="indefinite" fill="hold" grpId="0" nodeType="withEffect">
                                  <p:stCondLst>
                                    <p:cond delay="3000"/>
                                  </p:stCondLst>
                                  <p:childTnLst>
                                    <p:set>
                                      <p:cBhvr>
                                        <p:cTn id="572" dur="1" fill="hold">
                                          <p:stCondLst>
                                            <p:cond delay="0"/>
                                          </p:stCondLst>
                                        </p:cTn>
                                        <p:tgtEl>
                                          <p:spTgt spid="300"/>
                                        </p:tgtEl>
                                        <p:attrNameLst>
                                          <p:attrName>style.visibility</p:attrName>
                                        </p:attrNameLst>
                                      </p:cBhvr>
                                      <p:to>
                                        <p:strVal val="visible"/>
                                      </p:to>
                                    </p:set>
                                    <p:animEffect transition="in" filter="fade">
                                      <p:cBhvr>
                                        <p:cTn id="573" dur="2000"/>
                                        <p:tgtEl>
                                          <p:spTgt spid="300"/>
                                        </p:tgtEl>
                                      </p:cBhvr>
                                    </p:animEffect>
                                  </p:childTnLst>
                                </p:cTn>
                              </p:par>
                              <p:par>
                                <p:cTn id="574" presetID="10" presetClass="entr" presetSubtype="0" repeatCount="indefinite" fill="hold" grpId="0" nodeType="withEffect">
                                  <p:stCondLst>
                                    <p:cond delay="3250"/>
                                  </p:stCondLst>
                                  <p:childTnLst>
                                    <p:set>
                                      <p:cBhvr>
                                        <p:cTn id="575" dur="1" fill="hold">
                                          <p:stCondLst>
                                            <p:cond delay="0"/>
                                          </p:stCondLst>
                                        </p:cTn>
                                        <p:tgtEl>
                                          <p:spTgt spid="301"/>
                                        </p:tgtEl>
                                        <p:attrNameLst>
                                          <p:attrName>style.visibility</p:attrName>
                                        </p:attrNameLst>
                                      </p:cBhvr>
                                      <p:to>
                                        <p:strVal val="visible"/>
                                      </p:to>
                                    </p:set>
                                    <p:animEffect transition="in" filter="fade">
                                      <p:cBhvr>
                                        <p:cTn id="576" dur="2000"/>
                                        <p:tgtEl>
                                          <p:spTgt spid="301"/>
                                        </p:tgtEl>
                                      </p:cBhvr>
                                    </p:animEffect>
                                  </p:childTnLst>
                                </p:cTn>
                              </p:par>
                              <p:par>
                                <p:cTn id="577" presetID="10" presetClass="entr" presetSubtype="0" repeatCount="indefinite" fill="hold" grpId="0" nodeType="withEffect">
                                  <p:stCondLst>
                                    <p:cond delay="3500"/>
                                  </p:stCondLst>
                                  <p:childTnLst>
                                    <p:set>
                                      <p:cBhvr>
                                        <p:cTn id="578" dur="1" fill="hold">
                                          <p:stCondLst>
                                            <p:cond delay="0"/>
                                          </p:stCondLst>
                                        </p:cTn>
                                        <p:tgtEl>
                                          <p:spTgt spid="302"/>
                                        </p:tgtEl>
                                        <p:attrNameLst>
                                          <p:attrName>style.visibility</p:attrName>
                                        </p:attrNameLst>
                                      </p:cBhvr>
                                      <p:to>
                                        <p:strVal val="visible"/>
                                      </p:to>
                                    </p:set>
                                    <p:animEffect transition="in" filter="fade">
                                      <p:cBhvr>
                                        <p:cTn id="579" dur="2000"/>
                                        <p:tgtEl>
                                          <p:spTgt spid="302"/>
                                        </p:tgtEl>
                                      </p:cBhvr>
                                    </p:animEffect>
                                  </p:childTnLst>
                                </p:cTn>
                              </p:par>
                              <p:par>
                                <p:cTn id="580" presetID="10" presetClass="entr" presetSubtype="0" repeatCount="indefinite" fill="hold" grpId="0" nodeType="withEffect">
                                  <p:stCondLst>
                                    <p:cond delay="3750"/>
                                  </p:stCondLst>
                                  <p:childTnLst>
                                    <p:set>
                                      <p:cBhvr>
                                        <p:cTn id="581" dur="1" fill="hold">
                                          <p:stCondLst>
                                            <p:cond delay="0"/>
                                          </p:stCondLst>
                                        </p:cTn>
                                        <p:tgtEl>
                                          <p:spTgt spid="303"/>
                                        </p:tgtEl>
                                        <p:attrNameLst>
                                          <p:attrName>style.visibility</p:attrName>
                                        </p:attrNameLst>
                                      </p:cBhvr>
                                      <p:to>
                                        <p:strVal val="visible"/>
                                      </p:to>
                                    </p:set>
                                    <p:animEffect transition="in" filter="fade">
                                      <p:cBhvr>
                                        <p:cTn id="582" dur="2000"/>
                                        <p:tgtEl>
                                          <p:spTgt spid="303"/>
                                        </p:tgtEl>
                                      </p:cBhvr>
                                    </p:animEffect>
                                  </p:childTnLst>
                                </p:cTn>
                              </p:par>
                              <p:par>
                                <p:cTn id="583" presetID="10" presetClass="entr" presetSubtype="0" repeatCount="indefinite" fill="hold" grpId="0" nodeType="withEffect">
                                  <p:stCondLst>
                                    <p:cond delay="4000"/>
                                  </p:stCondLst>
                                  <p:childTnLst>
                                    <p:set>
                                      <p:cBhvr>
                                        <p:cTn id="584" dur="1" fill="hold">
                                          <p:stCondLst>
                                            <p:cond delay="0"/>
                                          </p:stCondLst>
                                        </p:cTn>
                                        <p:tgtEl>
                                          <p:spTgt spid="304"/>
                                        </p:tgtEl>
                                        <p:attrNameLst>
                                          <p:attrName>style.visibility</p:attrName>
                                        </p:attrNameLst>
                                      </p:cBhvr>
                                      <p:to>
                                        <p:strVal val="visible"/>
                                      </p:to>
                                    </p:set>
                                    <p:animEffect transition="in" filter="fade">
                                      <p:cBhvr>
                                        <p:cTn id="585" dur="2000"/>
                                        <p:tgtEl>
                                          <p:spTgt spid="304"/>
                                        </p:tgtEl>
                                      </p:cBhvr>
                                    </p:animEffect>
                                  </p:childTnLst>
                                </p:cTn>
                              </p:par>
                              <p:par>
                                <p:cTn id="586" presetID="10" presetClass="entr" presetSubtype="0" repeatCount="indefinite" fill="hold" grpId="0" nodeType="withEffect">
                                  <p:stCondLst>
                                    <p:cond delay="4250"/>
                                  </p:stCondLst>
                                  <p:childTnLst>
                                    <p:set>
                                      <p:cBhvr>
                                        <p:cTn id="587" dur="1" fill="hold">
                                          <p:stCondLst>
                                            <p:cond delay="0"/>
                                          </p:stCondLst>
                                        </p:cTn>
                                        <p:tgtEl>
                                          <p:spTgt spid="305"/>
                                        </p:tgtEl>
                                        <p:attrNameLst>
                                          <p:attrName>style.visibility</p:attrName>
                                        </p:attrNameLst>
                                      </p:cBhvr>
                                      <p:to>
                                        <p:strVal val="visible"/>
                                      </p:to>
                                    </p:set>
                                    <p:animEffect transition="in" filter="fade">
                                      <p:cBhvr>
                                        <p:cTn id="588" dur="2000"/>
                                        <p:tgtEl>
                                          <p:spTgt spid="305"/>
                                        </p:tgtEl>
                                      </p:cBhvr>
                                    </p:animEffect>
                                  </p:childTnLst>
                                </p:cTn>
                              </p:par>
                              <p:par>
                                <p:cTn id="589" presetID="10" presetClass="entr" presetSubtype="0" repeatCount="indefinite" fill="hold" grpId="0" nodeType="withEffect">
                                  <p:stCondLst>
                                    <p:cond delay="4500"/>
                                  </p:stCondLst>
                                  <p:childTnLst>
                                    <p:set>
                                      <p:cBhvr>
                                        <p:cTn id="590" dur="1" fill="hold">
                                          <p:stCondLst>
                                            <p:cond delay="0"/>
                                          </p:stCondLst>
                                        </p:cTn>
                                        <p:tgtEl>
                                          <p:spTgt spid="306"/>
                                        </p:tgtEl>
                                        <p:attrNameLst>
                                          <p:attrName>style.visibility</p:attrName>
                                        </p:attrNameLst>
                                      </p:cBhvr>
                                      <p:to>
                                        <p:strVal val="visible"/>
                                      </p:to>
                                    </p:set>
                                    <p:animEffect transition="in" filter="fade">
                                      <p:cBhvr>
                                        <p:cTn id="591" dur="2000"/>
                                        <p:tgtEl>
                                          <p:spTgt spid="306"/>
                                        </p:tgtEl>
                                      </p:cBhvr>
                                    </p:animEffect>
                                  </p:childTnLst>
                                </p:cTn>
                              </p:par>
                              <p:par>
                                <p:cTn id="592" presetID="10" presetClass="entr" presetSubtype="0" repeatCount="indefinite" fill="hold" grpId="0" nodeType="withEffect">
                                  <p:stCondLst>
                                    <p:cond delay="4750"/>
                                  </p:stCondLst>
                                  <p:childTnLst>
                                    <p:set>
                                      <p:cBhvr>
                                        <p:cTn id="593" dur="1" fill="hold">
                                          <p:stCondLst>
                                            <p:cond delay="0"/>
                                          </p:stCondLst>
                                        </p:cTn>
                                        <p:tgtEl>
                                          <p:spTgt spid="307"/>
                                        </p:tgtEl>
                                        <p:attrNameLst>
                                          <p:attrName>style.visibility</p:attrName>
                                        </p:attrNameLst>
                                      </p:cBhvr>
                                      <p:to>
                                        <p:strVal val="visible"/>
                                      </p:to>
                                    </p:set>
                                    <p:animEffect transition="in" filter="fade">
                                      <p:cBhvr>
                                        <p:cTn id="594" dur="2000"/>
                                        <p:tgtEl>
                                          <p:spTgt spid="307"/>
                                        </p:tgtEl>
                                      </p:cBhvr>
                                    </p:animEffect>
                                  </p:childTnLst>
                                </p:cTn>
                              </p:par>
                              <p:par>
                                <p:cTn id="595" presetID="10" presetClass="entr" presetSubtype="0" repeatCount="indefinite" fill="hold" grpId="0" nodeType="withEffect">
                                  <p:stCondLst>
                                    <p:cond delay="5000"/>
                                  </p:stCondLst>
                                  <p:childTnLst>
                                    <p:set>
                                      <p:cBhvr>
                                        <p:cTn id="596" dur="1" fill="hold">
                                          <p:stCondLst>
                                            <p:cond delay="0"/>
                                          </p:stCondLst>
                                        </p:cTn>
                                        <p:tgtEl>
                                          <p:spTgt spid="308"/>
                                        </p:tgtEl>
                                        <p:attrNameLst>
                                          <p:attrName>style.visibility</p:attrName>
                                        </p:attrNameLst>
                                      </p:cBhvr>
                                      <p:to>
                                        <p:strVal val="visible"/>
                                      </p:to>
                                    </p:set>
                                    <p:animEffect transition="in" filter="fade">
                                      <p:cBhvr>
                                        <p:cTn id="597" dur="2000"/>
                                        <p:tgtEl>
                                          <p:spTgt spid="308"/>
                                        </p:tgtEl>
                                      </p:cBhvr>
                                    </p:animEffect>
                                  </p:childTnLst>
                                </p:cTn>
                              </p:par>
                              <p:par>
                                <p:cTn id="598" presetID="10" presetClass="entr" presetSubtype="0" repeatCount="indefinite" fill="hold" grpId="0" nodeType="withEffect">
                                  <p:stCondLst>
                                    <p:cond delay="5250"/>
                                  </p:stCondLst>
                                  <p:childTnLst>
                                    <p:set>
                                      <p:cBhvr>
                                        <p:cTn id="599" dur="1" fill="hold">
                                          <p:stCondLst>
                                            <p:cond delay="0"/>
                                          </p:stCondLst>
                                        </p:cTn>
                                        <p:tgtEl>
                                          <p:spTgt spid="309"/>
                                        </p:tgtEl>
                                        <p:attrNameLst>
                                          <p:attrName>style.visibility</p:attrName>
                                        </p:attrNameLst>
                                      </p:cBhvr>
                                      <p:to>
                                        <p:strVal val="visible"/>
                                      </p:to>
                                    </p:set>
                                    <p:animEffect transition="in" filter="fade">
                                      <p:cBhvr>
                                        <p:cTn id="600" dur="2000"/>
                                        <p:tgtEl>
                                          <p:spTgt spid="309"/>
                                        </p:tgtEl>
                                      </p:cBhvr>
                                    </p:animEffect>
                                  </p:childTnLst>
                                </p:cTn>
                              </p:par>
                              <p:par>
                                <p:cTn id="601" presetID="10" presetClass="entr" presetSubtype="0" repeatCount="indefinite" fill="hold" grpId="0" nodeType="withEffect">
                                  <p:stCondLst>
                                    <p:cond delay="5500"/>
                                  </p:stCondLst>
                                  <p:childTnLst>
                                    <p:set>
                                      <p:cBhvr>
                                        <p:cTn id="602" dur="1" fill="hold">
                                          <p:stCondLst>
                                            <p:cond delay="0"/>
                                          </p:stCondLst>
                                        </p:cTn>
                                        <p:tgtEl>
                                          <p:spTgt spid="310"/>
                                        </p:tgtEl>
                                        <p:attrNameLst>
                                          <p:attrName>style.visibility</p:attrName>
                                        </p:attrNameLst>
                                      </p:cBhvr>
                                      <p:to>
                                        <p:strVal val="visible"/>
                                      </p:to>
                                    </p:set>
                                    <p:animEffect transition="in" filter="fade">
                                      <p:cBhvr>
                                        <p:cTn id="603" dur="2000"/>
                                        <p:tgtEl>
                                          <p:spTgt spid="310"/>
                                        </p:tgtEl>
                                      </p:cBhvr>
                                    </p:animEffect>
                                  </p:childTnLst>
                                </p:cTn>
                              </p:par>
                              <p:par>
                                <p:cTn id="604" presetID="10" presetClass="entr" presetSubtype="0" repeatCount="indefinite" fill="hold" grpId="0" nodeType="withEffect">
                                  <p:stCondLst>
                                    <p:cond delay="5750"/>
                                  </p:stCondLst>
                                  <p:childTnLst>
                                    <p:set>
                                      <p:cBhvr>
                                        <p:cTn id="605" dur="1" fill="hold">
                                          <p:stCondLst>
                                            <p:cond delay="0"/>
                                          </p:stCondLst>
                                        </p:cTn>
                                        <p:tgtEl>
                                          <p:spTgt spid="311"/>
                                        </p:tgtEl>
                                        <p:attrNameLst>
                                          <p:attrName>style.visibility</p:attrName>
                                        </p:attrNameLst>
                                      </p:cBhvr>
                                      <p:to>
                                        <p:strVal val="visible"/>
                                      </p:to>
                                    </p:set>
                                    <p:animEffect transition="in" filter="fade">
                                      <p:cBhvr>
                                        <p:cTn id="606" dur="2000"/>
                                        <p:tgtEl>
                                          <p:spTgt spid="311"/>
                                        </p:tgtEl>
                                      </p:cBhvr>
                                    </p:animEffect>
                                  </p:childTnLst>
                                </p:cTn>
                              </p:par>
                              <p:par>
                                <p:cTn id="607" presetID="10" presetClass="entr" presetSubtype="0" repeatCount="indefinite" fill="hold" grpId="0" nodeType="withEffect">
                                  <p:stCondLst>
                                    <p:cond delay="6000"/>
                                  </p:stCondLst>
                                  <p:childTnLst>
                                    <p:set>
                                      <p:cBhvr>
                                        <p:cTn id="608" dur="1" fill="hold">
                                          <p:stCondLst>
                                            <p:cond delay="0"/>
                                          </p:stCondLst>
                                        </p:cTn>
                                        <p:tgtEl>
                                          <p:spTgt spid="312"/>
                                        </p:tgtEl>
                                        <p:attrNameLst>
                                          <p:attrName>style.visibility</p:attrName>
                                        </p:attrNameLst>
                                      </p:cBhvr>
                                      <p:to>
                                        <p:strVal val="visible"/>
                                      </p:to>
                                    </p:set>
                                    <p:animEffect transition="in" filter="fade">
                                      <p:cBhvr>
                                        <p:cTn id="609" dur="2000"/>
                                        <p:tgtEl>
                                          <p:spTgt spid="312"/>
                                        </p:tgtEl>
                                      </p:cBhvr>
                                    </p:animEffect>
                                  </p:childTnLst>
                                </p:cTn>
                              </p:par>
                              <p:par>
                                <p:cTn id="610" presetID="10" presetClass="entr" presetSubtype="0" repeatCount="indefinite" fill="hold" grpId="0" nodeType="withEffect">
                                  <p:stCondLst>
                                    <p:cond delay="6250"/>
                                  </p:stCondLst>
                                  <p:childTnLst>
                                    <p:set>
                                      <p:cBhvr>
                                        <p:cTn id="611" dur="1" fill="hold">
                                          <p:stCondLst>
                                            <p:cond delay="0"/>
                                          </p:stCondLst>
                                        </p:cTn>
                                        <p:tgtEl>
                                          <p:spTgt spid="313"/>
                                        </p:tgtEl>
                                        <p:attrNameLst>
                                          <p:attrName>style.visibility</p:attrName>
                                        </p:attrNameLst>
                                      </p:cBhvr>
                                      <p:to>
                                        <p:strVal val="visible"/>
                                      </p:to>
                                    </p:set>
                                    <p:animEffect transition="in" filter="fade">
                                      <p:cBhvr>
                                        <p:cTn id="612" dur="2000"/>
                                        <p:tgtEl>
                                          <p:spTgt spid="313"/>
                                        </p:tgtEl>
                                      </p:cBhvr>
                                    </p:animEffect>
                                  </p:childTnLst>
                                </p:cTn>
                              </p:par>
                              <p:par>
                                <p:cTn id="613" presetID="53" presetClass="entr" presetSubtype="16" fill="hold" nodeType="withEffect">
                                  <p:stCondLst>
                                    <p:cond delay="6250"/>
                                  </p:stCondLst>
                                  <p:childTnLst>
                                    <p:set>
                                      <p:cBhvr>
                                        <p:cTn id="614" dur="1" fill="hold">
                                          <p:stCondLst>
                                            <p:cond delay="0"/>
                                          </p:stCondLst>
                                        </p:cTn>
                                        <p:tgtEl>
                                          <p:spTgt spid="3"/>
                                        </p:tgtEl>
                                        <p:attrNameLst>
                                          <p:attrName>style.visibility</p:attrName>
                                        </p:attrNameLst>
                                      </p:cBhvr>
                                      <p:to>
                                        <p:strVal val="visible"/>
                                      </p:to>
                                    </p:set>
                                    <p:anim calcmode="lin" valueType="num">
                                      <p:cBhvr>
                                        <p:cTn id="615" dur="500" fill="hold"/>
                                        <p:tgtEl>
                                          <p:spTgt spid="3"/>
                                        </p:tgtEl>
                                        <p:attrNameLst>
                                          <p:attrName>ppt_w</p:attrName>
                                        </p:attrNameLst>
                                      </p:cBhvr>
                                      <p:tavLst>
                                        <p:tav tm="0">
                                          <p:val>
                                            <p:fltVal val="0"/>
                                          </p:val>
                                        </p:tav>
                                        <p:tav tm="100000">
                                          <p:val>
                                            <p:strVal val="#ppt_w"/>
                                          </p:val>
                                        </p:tav>
                                      </p:tavLst>
                                    </p:anim>
                                    <p:anim calcmode="lin" valueType="num">
                                      <p:cBhvr>
                                        <p:cTn id="616" dur="500" fill="hold"/>
                                        <p:tgtEl>
                                          <p:spTgt spid="3"/>
                                        </p:tgtEl>
                                        <p:attrNameLst>
                                          <p:attrName>ppt_h</p:attrName>
                                        </p:attrNameLst>
                                      </p:cBhvr>
                                      <p:tavLst>
                                        <p:tav tm="0">
                                          <p:val>
                                            <p:fltVal val="0"/>
                                          </p:val>
                                        </p:tav>
                                        <p:tav tm="100000">
                                          <p:val>
                                            <p:strVal val="#ppt_h"/>
                                          </p:val>
                                        </p:tav>
                                      </p:tavLst>
                                    </p:anim>
                                    <p:animEffect transition="in" filter="fade">
                                      <p:cBhvr>
                                        <p:cTn id="617" dur="500"/>
                                        <p:tgtEl>
                                          <p:spTgt spid="3"/>
                                        </p:tgtEl>
                                      </p:cBhvr>
                                    </p:animEffect>
                                  </p:childTnLst>
                                </p:cTn>
                              </p:par>
                            </p:childTnLst>
                          </p:cTn>
                        </p:par>
                      </p:childTnLst>
                    </p:cTn>
                  </p:par>
                  <p:par>
                    <p:cTn id="618" fill="hold">
                      <p:stCondLst>
                        <p:cond delay="indefinite"/>
                      </p:stCondLst>
                      <p:childTnLst>
                        <p:par>
                          <p:cTn id="619" fill="hold">
                            <p:stCondLst>
                              <p:cond delay="0"/>
                            </p:stCondLst>
                            <p:childTnLst>
                              <p:par>
                                <p:cTn id="620" presetID="53" presetClass="exit" presetSubtype="32" fill="hold" nodeType="clickEffect">
                                  <p:stCondLst>
                                    <p:cond delay="0"/>
                                  </p:stCondLst>
                                  <p:childTnLst>
                                    <p:anim calcmode="lin" valueType="num">
                                      <p:cBhvr>
                                        <p:cTn id="621" dur="500"/>
                                        <p:tgtEl>
                                          <p:spTgt spid="3"/>
                                        </p:tgtEl>
                                        <p:attrNameLst>
                                          <p:attrName>ppt_w</p:attrName>
                                        </p:attrNameLst>
                                      </p:cBhvr>
                                      <p:tavLst>
                                        <p:tav tm="0">
                                          <p:val>
                                            <p:strVal val="ppt_w"/>
                                          </p:val>
                                        </p:tav>
                                        <p:tav tm="100000">
                                          <p:val>
                                            <p:fltVal val="0"/>
                                          </p:val>
                                        </p:tav>
                                      </p:tavLst>
                                    </p:anim>
                                    <p:anim calcmode="lin" valueType="num">
                                      <p:cBhvr>
                                        <p:cTn id="622" dur="500"/>
                                        <p:tgtEl>
                                          <p:spTgt spid="3"/>
                                        </p:tgtEl>
                                        <p:attrNameLst>
                                          <p:attrName>ppt_h</p:attrName>
                                        </p:attrNameLst>
                                      </p:cBhvr>
                                      <p:tavLst>
                                        <p:tav tm="0">
                                          <p:val>
                                            <p:strVal val="ppt_h"/>
                                          </p:val>
                                        </p:tav>
                                        <p:tav tm="100000">
                                          <p:val>
                                            <p:fltVal val="0"/>
                                          </p:val>
                                        </p:tav>
                                      </p:tavLst>
                                    </p:anim>
                                    <p:animEffect transition="out" filter="fade">
                                      <p:cBhvr>
                                        <p:cTn id="623" dur="500"/>
                                        <p:tgtEl>
                                          <p:spTgt spid="3"/>
                                        </p:tgtEl>
                                      </p:cBhvr>
                                    </p:animEffect>
                                    <p:set>
                                      <p:cBhvr>
                                        <p:cTn id="624" dur="1" fill="hold">
                                          <p:stCondLst>
                                            <p:cond delay="499"/>
                                          </p:stCondLst>
                                        </p:cTn>
                                        <p:tgtEl>
                                          <p:spTgt spid="3"/>
                                        </p:tgtEl>
                                        <p:attrNameLst>
                                          <p:attrName>style.visibility</p:attrName>
                                        </p:attrNameLst>
                                      </p:cBhvr>
                                      <p:to>
                                        <p:strVal val="hidden"/>
                                      </p:to>
                                    </p:set>
                                  </p:childTnLst>
                                </p:cTn>
                              </p:par>
                            </p:childTnLst>
                          </p:cTn>
                        </p:par>
                      </p:childTnLst>
                    </p:cTn>
                  </p:par>
                  <p:par>
                    <p:cTn id="625" fill="hold">
                      <p:stCondLst>
                        <p:cond delay="indefinite"/>
                      </p:stCondLst>
                      <p:childTnLst>
                        <p:par>
                          <p:cTn id="626" fill="hold">
                            <p:stCondLst>
                              <p:cond delay="0"/>
                            </p:stCondLst>
                            <p:childTnLst>
                              <p:par>
                                <p:cTn id="627" presetID="2" presetClass="entr" presetSubtype="4" fill="hold" nodeType="clickEffect">
                                  <p:stCondLst>
                                    <p:cond delay="0"/>
                                  </p:stCondLst>
                                  <p:childTnLst>
                                    <p:set>
                                      <p:cBhvr>
                                        <p:cTn id="628" dur="1" fill="hold">
                                          <p:stCondLst>
                                            <p:cond delay="0"/>
                                          </p:stCondLst>
                                        </p:cTn>
                                        <p:tgtEl>
                                          <p:spTgt spid="4"/>
                                        </p:tgtEl>
                                        <p:attrNameLst>
                                          <p:attrName>style.visibility</p:attrName>
                                        </p:attrNameLst>
                                      </p:cBhvr>
                                      <p:to>
                                        <p:strVal val="visible"/>
                                      </p:to>
                                    </p:set>
                                    <p:anim calcmode="lin" valueType="num">
                                      <p:cBhvr additive="base">
                                        <p:cTn id="629" dur="500" fill="hold"/>
                                        <p:tgtEl>
                                          <p:spTgt spid="4"/>
                                        </p:tgtEl>
                                        <p:attrNameLst>
                                          <p:attrName>ppt_x</p:attrName>
                                        </p:attrNameLst>
                                      </p:cBhvr>
                                      <p:tavLst>
                                        <p:tav tm="0">
                                          <p:val>
                                            <p:strVal val="#ppt_x"/>
                                          </p:val>
                                        </p:tav>
                                        <p:tav tm="100000">
                                          <p:val>
                                            <p:strVal val="#ppt_x"/>
                                          </p:val>
                                        </p:tav>
                                      </p:tavLst>
                                    </p:anim>
                                    <p:anim calcmode="lin" valueType="num">
                                      <p:cBhvr additive="base">
                                        <p:cTn id="630" dur="500" fill="hold"/>
                                        <p:tgtEl>
                                          <p:spTgt spid="4"/>
                                        </p:tgtEl>
                                        <p:attrNameLst>
                                          <p:attrName>ppt_y</p:attrName>
                                        </p:attrNameLst>
                                      </p:cBhvr>
                                      <p:tavLst>
                                        <p:tav tm="0">
                                          <p:val>
                                            <p:strVal val="1+#ppt_h/2"/>
                                          </p:val>
                                        </p:tav>
                                        <p:tav tm="100000">
                                          <p:val>
                                            <p:strVal val="#ppt_y"/>
                                          </p:val>
                                        </p:tav>
                                      </p:tavLst>
                                    </p:anim>
                                  </p:childTnLst>
                                </p:cTn>
                              </p:par>
                              <p:par>
                                <p:cTn id="631" presetID="53" presetClass="entr" presetSubtype="16" fill="hold" nodeType="withEffect">
                                  <p:stCondLst>
                                    <p:cond delay="0"/>
                                  </p:stCondLst>
                                  <p:childTnLst>
                                    <p:set>
                                      <p:cBhvr>
                                        <p:cTn id="632" dur="1" fill="hold">
                                          <p:stCondLst>
                                            <p:cond delay="0"/>
                                          </p:stCondLst>
                                        </p:cTn>
                                        <p:tgtEl>
                                          <p:spTgt spid="14"/>
                                        </p:tgtEl>
                                        <p:attrNameLst>
                                          <p:attrName>style.visibility</p:attrName>
                                        </p:attrNameLst>
                                      </p:cBhvr>
                                      <p:to>
                                        <p:strVal val="visible"/>
                                      </p:to>
                                    </p:set>
                                    <p:anim calcmode="lin" valueType="num">
                                      <p:cBhvr>
                                        <p:cTn id="633" dur="500" fill="hold"/>
                                        <p:tgtEl>
                                          <p:spTgt spid="14"/>
                                        </p:tgtEl>
                                        <p:attrNameLst>
                                          <p:attrName>ppt_w</p:attrName>
                                        </p:attrNameLst>
                                      </p:cBhvr>
                                      <p:tavLst>
                                        <p:tav tm="0">
                                          <p:val>
                                            <p:fltVal val="0"/>
                                          </p:val>
                                        </p:tav>
                                        <p:tav tm="100000">
                                          <p:val>
                                            <p:strVal val="#ppt_w"/>
                                          </p:val>
                                        </p:tav>
                                      </p:tavLst>
                                    </p:anim>
                                    <p:anim calcmode="lin" valueType="num">
                                      <p:cBhvr>
                                        <p:cTn id="634" dur="500" fill="hold"/>
                                        <p:tgtEl>
                                          <p:spTgt spid="14"/>
                                        </p:tgtEl>
                                        <p:attrNameLst>
                                          <p:attrName>ppt_h</p:attrName>
                                        </p:attrNameLst>
                                      </p:cBhvr>
                                      <p:tavLst>
                                        <p:tav tm="0">
                                          <p:val>
                                            <p:fltVal val="0"/>
                                          </p:val>
                                        </p:tav>
                                        <p:tav tm="100000">
                                          <p:val>
                                            <p:strVal val="#ppt_h"/>
                                          </p:val>
                                        </p:tav>
                                      </p:tavLst>
                                    </p:anim>
                                    <p:animEffect transition="in" filter="fade">
                                      <p:cBhvr>
                                        <p:cTn id="635" dur="500"/>
                                        <p:tgtEl>
                                          <p:spTgt spid="14"/>
                                        </p:tgtEl>
                                      </p:cBhvr>
                                    </p:animEffect>
                                  </p:childTnLst>
                                </p:cTn>
                              </p:par>
                              <p:par>
                                <p:cTn id="636" presetID="26" presetClass="emph" presetSubtype="0" repeatCount="indefinite" fill="hold" nodeType="withEffect">
                                  <p:stCondLst>
                                    <p:cond delay="0"/>
                                  </p:stCondLst>
                                  <p:childTnLst>
                                    <p:animEffect transition="out" filter="fade">
                                      <p:cBhvr>
                                        <p:cTn id="637" dur="2000" tmFilter="0, 0; .2, .5; .8, .5; 1, 0"/>
                                        <p:tgtEl>
                                          <p:spTgt spid="4"/>
                                        </p:tgtEl>
                                      </p:cBhvr>
                                    </p:animEffect>
                                    <p:animScale>
                                      <p:cBhvr>
                                        <p:cTn id="638" dur="1000" autoRev="1" fill="hold"/>
                                        <p:tgtEl>
                                          <p:spTgt spid="4"/>
                                        </p:tgtEl>
                                      </p:cBhvr>
                                      <p:by x="105000" y="105000"/>
                                    </p:animScale>
                                  </p:childTnLst>
                                </p:cTn>
                              </p:par>
                              <p:par>
                                <p:cTn id="639" presetID="10" presetClass="entr" presetSubtype="0" repeatCount="indefinite" fill="hold" grpId="0" nodeType="withEffect">
                                  <p:stCondLst>
                                    <p:cond delay="0"/>
                                  </p:stCondLst>
                                  <p:childTnLst>
                                    <p:set>
                                      <p:cBhvr>
                                        <p:cTn id="640" dur="1" fill="hold">
                                          <p:stCondLst>
                                            <p:cond delay="0"/>
                                          </p:stCondLst>
                                        </p:cTn>
                                        <p:tgtEl>
                                          <p:spTgt spid="17"/>
                                        </p:tgtEl>
                                        <p:attrNameLst>
                                          <p:attrName>style.visibility</p:attrName>
                                        </p:attrNameLst>
                                      </p:cBhvr>
                                      <p:to>
                                        <p:strVal val="visible"/>
                                      </p:to>
                                    </p:set>
                                    <p:animEffect transition="in" filter="fade">
                                      <p:cBhvr>
                                        <p:cTn id="641" dur="2000"/>
                                        <p:tgtEl>
                                          <p:spTgt spid="17"/>
                                        </p:tgtEl>
                                      </p:cBhvr>
                                    </p:animEffect>
                                  </p:childTnLst>
                                </p:cTn>
                              </p:par>
                              <p:par>
                                <p:cTn id="642" presetID="10" presetClass="entr" presetSubtype="0" repeatCount="indefinite" fill="hold" grpId="0" nodeType="withEffect">
                                  <p:stCondLst>
                                    <p:cond delay="250"/>
                                  </p:stCondLst>
                                  <p:childTnLst>
                                    <p:set>
                                      <p:cBhvr>
                                        <p:cTn id="643" dur="1" fill="hold">
                                          <p:stCondLst>
                                            <p:cond delay="0"/>
                                          </p:stCondLst>
                                        </p:cTn>
                                        <p:tgtEl>
                                          <p:spTgt spid="468"/>
                                        </p:tgtEl>
                                        <p:attrNameLst>
                                          <p:attrName>style.visibility</p:attrName>
                                        </p:attrNameLst>
                                      </p:cBhvr>
                                      <p:to>
                                        <p:strVal val="visible"/>
                                      </p:to>
                                    </p:set>
                                    <p:animEffect transition="in" filter="fade">
                                      <p:cBhvr>
                                        <p:cTn id="644" dur="2000"/>
                                        <p:tgtEl>
                                          <p:spTgt spid="468"/>
                                        </p:tgtEl>
                                      </p:cBhvr>
                                    </p:animEffect>
                                  </p:childTnLst>
                                </p:cTn>
                              </p:par>
                              <p:par>
                                <p:cTn id="645" presetID="10" presetClass="entr" presetSubtype="0" repeatCount="indefinite" fill="hold" grpId="0" nodeType="withEffect">
                                  <p:stCondLst>
                                    <p:cond delay="500"/>
                                  </p:stCondLst>
                                  <p:childTnLst>
                                    <p:set>
                                      <p:cBhvr>
                                        <p:cTn id="646" dur="1" fill="hold">
                                          <p:stCondLst>
                                            <p:cond delay="0"/>
                                          </p:stCondLst>
                                        </p:cTn>
                                        <p:tgtEl>
                                          <p:spTgt spid="469"/>
                                        </p:tgtEl>
                                        <p:attrNameLst>
                                          <p:attrName>style.visibility</p:attrName>
                                        </p:attrNameLst>
                                      </p:cBhvr>
                                      <p:to>
                                        <p:strVal val="visible"/>
                                      </p:to>
                                    </p:set>
                                    <p:animEffect transition="in" filter="fade">
                                      <p:cBhvr>
                                        <p:cTn id="647" dur="2000"/>
                                        <p:tgtEl>
                                          <p:spTgt spid="469"/>
                                        </p:tgtEl>
                                      </p:cBhvr>
                                    </p:animEffect>
                                  </p:childTnLst>
                                </p:cTn>
                              </p:par>
                              <p:par>
                                <p:cTn id="648" presetID="10" presetClass="entr" presetSubtype="0" repeatCount="indefinite" fill="hold" grpId="0" nodeType="withEffect">
                                  <p:stCondLst>
                                    <p:cond delay="750"/>
                                  </p:stCondLst>
                                  <p:childTnLst>
                                    <p:set>
                                      <p:cBhvr>
                                        <p:cTn id="649" dur="1" fill="hold">
                                          <p:stCondLst>
                                            <p:cond delay="0"/>
                                          </p:stCondLst>
                                        </p:cTn>
                                        <p:tgtEl>
                                          <p:spTgt spid="470"/>
                                        </p:tgtEl>
                                        <p:attrNameLst>
                                          <p:attrName>style.visibility</p:attrName>
                                        </p:attrNameLst>
                                      </p:cBhvr>
                                      <p:to>
                                        <p:strVal val="visible"/>
                                      </p:to>
                                    </p:set>
                                    <p:animEffect transition="in" filter="fade">
                                      <p:cBhvr>
                                        <p:cTn id="650" dur="2000"/>
                                        <p:tgtEl>
                                          <p:spTgt spid="470"/>
                                        </p:tgtEl>
                                      </p:cBhvr>
                                    </p:animEffect>
                                  </p:childTnLst>
                                </p:cTn>
                              </p:par>
                              <p:par>
                                <p:cTn id="651" presetID="10" presetClass="entr" presetSubtype="0" repeatCount="indefinite" fill="hold" grpId="0" nodeType="withEffect">
                                  <p:stCondLst>
                                    <p:cond delay="1000"/>
                                  </p:stCondLst>
                                  <p:childTnLst>
                                    <p:set>
                                      <p:cBhvr>
                                        <p:cTn id="652" dur="1" fill="hold">
                                          <p:stCondLst>
                                            <p:cond delay="0"/>
                                          </p:stCondLst>
                                        </p:cTn>
                                        <p:tgtEl>
                                          <p:spTgt spid="471"/>
                                        </p:tgtEl>
                                        <p:attrNameLst>
                                          <p:attrName>style.visibility</p:attrName>
                                        </p:attrNameLst>
                                      </p:cBhvr>
                                      <p:to>
                                        <p:strVal val="visible"/>
                                      </p:to>
                                    </p:set>
                                    <p:animEffect transition="in" filter="fade">
                                      <p:cBhvr>
                                        <p:cTn id="653" dur="2000"/>
                                        <p:tgtEl>
                                          <p:spTgt spid="471"/>
                                        </p:tgtEl>
                                      </p:cBhvr>
                                    </p:animEffect>
                                  </p:childTnLst>
                                </p:cTn>
                              </p:par>
                              <p:par>
                                <p:cTn id="654" presetID="10" presetClass="entr" presetSubtype="0" repeatCount="indefinite" fill="hold" grpId="0" nodeType="withEffect">
                                  <p:stCondLst>
                                    <p:cond delay="1250"/>
                                  </p:stCondLst>
                                  <p:childTnLst>
                                    <p:set>
                                      <p:cBhvr>
                                        <p:cTn id="655" dur="1" fill="hold">
                                          <p:stCondLst>
                                            <p:cond delay="0"/>
                                          </p:stCondLst>
                                        </p:cTn>
                                        <p:tgtEl>
                                          <p:spTgt spid="472"/>
                                        </p:tgtEl>
                                        <p:attrNameLst>
                                          <p:attrName>style.visibility</p:attrName>
                                        </p:attrNameLst>
                                      </p:cBhvr>
                                      <p:to>
                                        <p:strVal val="visible"/>
                                      </p:to>
                                    </p:set>
                                    <p:animEffect transition="in" filter="fade">
                                      <p:cBhvr>
                                        <p:cTn id="656" dur="2000"/>
                                        <p:tgtEl>
                                          <p:spTgt spid="472"/>
                                        </p:tgtEl>
                                      </p:cBhvr>
                                    </p:animEffect>
                                  </p:childTnLst>
                                </p:cTn>
                              </p:par>
                              <p:par>
                                <p:cTn id="657" presetID="10" presetClass="entr" presetSubtype="0" repeatCount="indefinite" fill="hold" grpId="0" nodeType="withEffect">
                                  <p:stCondLst>
                                    <p:cond delay="1500"/>
                                  </p:stCondLst>
                                  <p:childTnLst>
                                    <p:set>
                                      <p:cBhvr>
                                        <p:cTn id="658" dur="1" fill="hold">
                                          <p:stCondLst>
                                            <p:cond delay="0"/>
                                          </p:stCondLst>
                                        </p:cTn>
                                        <p:tgtEl>
                                          <p:spTgt spid="473"/>
                                        </p:tgtEl>
                                        <p:attrNameLst>
                                          <p:attrName>style.visibility</p:attrName>
                                        </p:attrNameLst>
                                      </p:cBhvr>
                                      <p:to>
                                        <p:strVal val="visible"/>
                                      </p:to>
                                    </p:set>
                                    <p:animEffect transition="in" filter="fade">
                                      <p:cBhvr>
                                        <p:cTn id="659" dur="2000"/>
                                        <p:tgtEl>
                                          <p:spTgt spid="473"/>
                                        </p:tgtEl>
                                      </p:cBhvr>
                                    </p:animEffect>
                                  </p:childTnLst>
                                </p:cTn>
                              </p:par>
                              <p:par>
                                <p:cTn id="660" presetID="10" presetClass="entr" presetSubtype="0" repeatCount="indefinite" fill="hold" grpId="0" nodeType="withEffect">
                                  <p:stCondLst>
                                    <p:cond delay="1750"/>
                                  </p:stCondLst>
                                  <p:childTnLst>
                                    <p:set>
                                      <p:cBhvr>
                                        <p:cTn id="661" dur="1" fill="hold">
                                          <p:stCondLst>
                                            <p:cond delay="0"/>
                                          </p:stCondLst>
                                        </p:cTn>
                                        <p:tgtEl>
                                          <p:spTgt spid="474"/>
                                        </p:tgtEl>
                                        <p:attrNameLst>
                                          <p:attrName>style.visibility</p:attrName>
                                        </p:attrNameLst>
                                      </p:cBhvr>
                                      <p:to>
                                        <p:strVal val="visible"/>
                                      </p:to>
                                    </p:set>
                                    <p:animEffect transition="in" filter="fade">
                                      <p:cBhvr>
                                        <p:cTn id="662" dur="2000"/>
                                        <p:tgtEl>
                                          <p:spTgt spid="474"/>
                                        </p:tgtEl>
                                      </p:cBhvr>
                                    </p:animEffect>
                                  </p:childTnLst>
                                </p:cTn>
                              </p:par>
                              <p:par>
                                <p:cTn id="663" presetID="10" presetClass="entr" presetSubtype="0" repeatCount="indefinite" fill="hold" grpId="0" nodeType="withEffect">
                                  <p:stCondLst>
                                    <p:cond delay="2000"/>
                                  </p:stCondLst>
                                  <p:childTnLst>
                                    <p:set>
                                      <p:cBhvr>
                                        <p:cTn id="664" dur="1" fill="hold">
                                          <p:stCondLst>
                                            <p:cond delay="0"/>
                                          </p:stCondLst>
                                        </p:cTn>
                                        <p:tgtEl>
                                          <p:spTgt spid="475"/>
                                        </p:tgtEl>
                                        <p:attrNameLst>
                                          <p:attrName>style.visibility</p:attrName>
                                        </p:attrNameLst>
                                      </p:cBhvr>
                                      <p:to>
                                        <p:strVal val="visible"/>
                                      </p:to>
                                    </p:set>
                                    <p:animEffect transition="in" filter="fade">
                                      <p:cBhvr>
                                        <p:cTn id="665" dur="2000"/>
                                        <p:tgtEl>
                                          <p:spTgt spid="475"/>
                                        </p:tgtEl>
                                      </p:cBhvr>
                                    </p:animEffect>
                                  </p:childTnLst>
                                </p:cTn>
                              </p:par>
                              <p:par>
                                <p:cTn id="666" presetID="10" presetClass="entr" presetSubtype="0" repeatCount="indefinite" fill="hold" grpId="0" nodeType="withEffect">
                                  <p:stCondLst>
                                    <p:cond delay="2250"/>
                                  </p:stCondLst>
                                  <p:childTnLst>
                                    <p:set>
                                      <p:cBhvr>
                                        <p:cTn id="667" dur="1" fill="hold">
                                          <p:stCondLst>
                                            <p:cond delay="0"/>
                                          </p:stCondLst>
                                        </p:cTn>
                                        <p:tgtEl>
                                          <p:spTgt spid="476"/>
                                        </p:tgtEl>
                                        <p:attrNameLst>
                                          <p:attrName>style.visibility</p:attrName>
                                        </p:attrNameLst>
                                      </p:cBhvr>
                                      <p:to>
                                        <p:strVal val="visible"/>
                                      </p:to>
                                    </p:set>
                                    <p:animEffect transition="in" filter="fade">
                                      <p:cBhvr>
                                        <p:cTn id="668" dur="2000"/>
                                        <p:tgtEl>
                                          <p:spTgt spid="476"/>
                                        </p:tgtEl>
                                      </p:cBhvr>
                                    </p:animEffect>
                                  </p:childTnLst>
                                </p:cTn>
                              </p:par>
                              <p:par>
                                <p:cTn id="669" presetID="10" presetClass="entr" presetSubtype="0" repeatCount="indefinite" fill="hold" grpId="0" nodeType="withEffect">
                                  <p:stCondLst>
                                    <p:cond delay="2500"/>
                                  </p:stCondLst>
                                  <p:childTnLst>
                                    <p:set>
                                      <p:cBhvr>
                                        <p:cTn id="670" dur="1" fill="hold">
                                          <p:stCondLst>
                                            <p:cond delay="0"/>
                                          </p:stCondLst>
                                        </p:cTn>
                                        <p:tgtEl>
                                          <p:spTgt spid="477"/>
                                        </p:tgtEl>
                                        <p:attrNameLst>
                                          <p:attrName>style.visibility</p:attrName>
                                        </p:attrNameLst>
                                      </p:cBhvr>
                                      <p:to>
                                        <p:strVal val="visible"/>
                                      </p:to>
                                    </p:set>
                                    <p:animEffect transition="in" filter="fade">
                                      <p:cBhvr>
                                        <p:cTn id="671" dur="2000"/>
                                        <p:tgtEl>
                                          <p:spTgt spid="477"/>
                                        </p:tgtEl>
                                      </p:cBhvr>
                                    </p:animEffect>
                                  </p:childTnLst>
                                </p:cTn>
                              </p:par>
                              <p:par>
                                <p:cTn id="672" presetID="53" presetClass="entr" presetSubtype="16" fill="hold" grpId="0" nodeType="withEffect">
                                  <p:stCondLst>
                                    <p:cond delay="2500"/>
                                  </p:stCondLst>
                                  <p:childTnLst>
                                    <p:set>
                                      <p:cBhvr>
                                        <p:cTn id="673" dur="1" fill="hold">
                                          <p:stCondLst>
                                            <p:cond delay="0"/>
                                          </p:stCondLst>
                                        </p:cTn>
                                        <p:tgtEl>
                                          <p:spTgt spid="478"/>
                                        </p:tgtEl>
                                        <p:attrNameLst>
                                          <p:attrName>style.visibility</p:attrName>
                                        </p:attrNameLst>
                                      </p:cBhvr>
                                      <p:to>
                                        <p:strVal val="visible"/>
                                      </p:to>
                                    </p:set>
                                    <p:anim calcmode="lin" valueType="num">
                                      <p:cBhvr>
                                        <p:cTn id="674" dur="500" fill="hold"/>
                                        <p:tgtEl>
                                          <p:spTgt spid="478"/>
                                        </p:tgtEl>
                                        <p:attrNameLst>
                                          <p:attrName>ppt_w</p:attrName>
                                        </p:attrNameLst>
                                      </p:cBhvr>
                                      <p:tavLst>
                                        <p:tav tm="0">
                                          <p:val>
                                            <p:fltVal val="0"/>
                                          </p:val>
                                        </p:tav>
                                        <p:tav tm="100000">
                                          <p:val>
                                            <p:strVal val="#ppt_w"/>
                                          </p:val>
                                        </p:tav>
                                      </p:tavLst>
                                    </p:anim>
                                    <p:anim calcmode="lin" valueType="num">
                                      <p:cBhvr>
                                        <p:cTn id="675" dur="500" fill="hold"/>
                                        <p:tgtEl>
                                          <p:spTgt spid="478"/>
                                        </p:tgtEl>
                                        <p:attrNameLst>
                                          <p:attrName>ppt_h</p:attrName>
                                        </p:attrNameLst>
                                      </p:cBhvr>
                                      <p:tavLst>
                                        <p:tav tm="0">
                                          <p:val>
                                            <p:fltVal val="0"/>
                                          </p:val>
                                        </p:tav>
                                        <p:tav tm="100000">
                                          <p:val>
                                            <p:strVal val="#ppt_h"/>
                                          </p:val>
                                        </p:tav>
                                      </p:tavLst>
                                    </p:anim>
                                    <p:animEffect transition="in" filter="fade">
                                      <p:cBhvr>
                                        <p:cTn id="676" dur="500"/>
                                        <p:tgtEl>
                                          <p:spTgt spid="478"/>
                                        </p:tgtEl>
                                      </p:cBhvr>
                                    </p:animEffect>
                                  </p:childTnLst>
                                </p:cTn>
                              </p:par>
                              <p:par>
                                <p:cTn id="677" presetID="10" presetClass="entr" presetSubtype="0" repeatCount="indefinite" fill="hold" grpId="0" nodeType="withEffect">
                                  <p:stCondLst>
                                    <p:cond delay="0"/>
                                  </p:stCondLst>
                                  <p:childTnLst>
                                    <p:set>
                                      <p:cBhvr>
                                        <p:cTn id="678" dur="1" fill="hold">
                                          <p:stCondLst>
                                            <p:cond delay="0"/>
                                          </p:stCondLst>
                                        </p:cTn>
                                        <p:tgtEl>
                                          <p:spTgt spid="479"/>
                                        </p:tgtEl>
                                        <p:attrNameLst>
                                          <p:attrName>style.visibility</p:attrName>
                                        </p:attrNameLst>
                                      </p:cBhvr>
                                      <p:to>
                                        <p:strVal val="visible"/>
                                      </p:to>
                                    </p:set>
                                    <p:animEffect transition="in" filter="fade">
                                      <p:cBhvr>
                                        <p:cTn id="679" dur="2000"/>
                                        <p:tgtEl>
                                          <p:spTgt spid="479"/>
                                        </p:tgtEl>
                                      </p:cBhvr>
                                    </p:animEffect>
                                  </p:childTnLst>
                                </p:cTn>
                              </p:par>
                              <p:par>
                                <p:cTn id="680" presetID="10" presetClass="entr" presetSubtype="0" repeatCount="indefinite" fill="hold" grpId="0" nodeType="withEffect">
                                  <p:stCondLst>
                                    <p:cond delay="250"/>
                                  </p:stCondLst>
                                  <p:childTnLst>
                                    <p:set>
                                      <p:cBhvr>
                                        <p:cTn id="681" dur="1" fill="hold">
                                          <p:stCondLst>
                                            <p:cond delay="0"/>
                                          </p:stCondLst>
                                        </p:cTn>
                                        <p:tgtEl>
                                          <p:spTgt spid="480"/>
                                        </p:tgtEl>
                                        <p:attrNameLst>
                                          <p:attrName>style.visibility</p:attrName>
                                        </p:attrNameLst>
                                      </p:cBhvr>
                                      <p:to>
                                        <p:strVal val="visible"/>
                                      </p:to>
                                    </p:set>
                                    <p:animEffect transition="in" filter="fade">
                                      <p:cBhvr>
                                        <p:cTn id="682" dur="2000"/>
                                        <p:tgtEl>
                                          <p:spTgt spid="480"/>
                                        </p:tgtEl>
                                      </p:cBhvr>
                                    </p:animEffect>
                                  </p:childTnLst>
                                </p:cTn>
                              </p:par>
                              <p:par>
                                <p:cTn id="683" presetID="10" presetClass="entr" presetSubtype="0" repeatCount="indefinite" fill="hold" grpId="0" nodeType="withEffect">
                                  <p:stCondLst>
                                    <p:cond delay="500"/>
                                  </p:stCondLst>
                                  <p:childTnLst>
                                    <p:set>
                                      <p:cBhvr>
                                        <p:cTn id="684" dur="1" fill="hold">
                                          <p:stCondLst>
                                            <p:cond delay="0"/>
                                          </p:stCondLst>
                                        </p:cTn>
                                        <p:tgtEl>
                                          <p:spTgt spid="481"/>
                                        </p:tgtEl>
                                        <p:attrNameLst>
                                          <p:attrName>style.visibility</p:attrName>
                                        </p:attrNameLst>
                                      </p:cBhvr>
                                      <p:to>
                                        <p:strVal val="visible"/>
                                      </p:to>
                                    </p:set>
                                    <p:animEffect transition="in" filter="fade">
                                      <p:cBhvr>
                                        <p:cTn id="685" dur="2000"/>
                                        <p:tgtEl>
                                          <p:spTgt spid="481"/>
                                        </p:tgtEl>
                                      </p:cBhvr>
                                    </p:animEffect>
                                  </p:childTnLst>
                                </p:cTn>
                              </p:par>
                              <p:par>
                                <p:cTn id="686" presetID="10" presetClass="entr" presetSubtype="0" repeatCount="indefinite" fill="hold" grpId="0" nodeType="withEffect">
                                  <p:stCondLst>
                                    <p:cond delay="750"/>
                                  </p:stCondLst>
                                  <p:childTnLst>
                                    <p:set>
                                      <p:cBhvr>
                                        <p:cTn id="687" dur="1" fill="hold">
                                          <p:stCondLst>
                                            <p:cond delay="0"/>
                                          </p:stCondLst>
                                        </p:cTn>
                                        <p:tgtEl>
                                          <p:spTgt spid="482"/>
                                        </p:tgtEl>
                                        <p:attrNameLst>
                                          <p:attrName>style.visibility</p:attrName>
                                        </p:attrNameLst>
                                      </p:cBhvr>
                                      <p:to>
                                        <p:strVal val="visible"/>
                                      </p:to>
                                    </p:set>
                                    <p:animEffect transition="in" filter="fade">
                                      <p:cBhvr>
                                        <p:cTn id="688" dur="2000"/>
                                        <p:tgtEl>
                                          <p:spTgt spid="482"/>
                                        </p:tgtEl>
                                      </p:cBhvr>
                                    </p:animEffect>
                                  </p:childTnLst>
                                </p:cTn>
                              </p:par>
                              <p:par>
                                <p:cTn id="689" presetID="10" presetClass="entr" presetSubtype="0" repeatCount="indefinite" fill="hold" grpId="0" nodeType="withEffect">
                                  <p:stCondLst>
                                    <p:cond delay="1000"/>
                                  </p:stCondLst>
                                  <p:childTnLst>
                                    <p:set>
                                      <p:cBhvr>
                                        <p:cTn id="690" dur="1" fill="hold">
                                          <p:stCondLst>
                                            <p:cond delay="0"/>
                                          </p:stCondLst>
                                        </p:cTn>
                                        <p:tgtEl>
                                          <p:spTgt spid="483"/>
                                        </p:tgtEl>
                                        <p:attrNameLst>
                                          <p:attrName>style.visibility</p:attrName>
                                        </p:attrNameLst>
                                      </p:cBhvr>
                                      <p:to>
                                        <p:strVal val="visible"/>
                                      </p:to>
                                    </p:set>
                                    <p:animEffect transition="in" filter="fade">
                                      <p:cBhvr>
                                        <p:cTn id="691" dur="2000"/>
                                        <p:tgtEl>
                                          <p:spTgt spid="483"/>
                                        </p:tgtEl>
                                      </p:cBhvr>
                                    </p:animEffect>
                                  </p:childTnLst>
                                </p:cTn>
                              </p:par>
                              <p:par>
                                <p:cTn id="692" presetID="10" presetClass="entr" presetSubtype="0" repeatCount="indefinite" fill="hold" grpId="0" nodeType="withEffect">
                                  <p:stCondLst>
                                    <p:cond delay="0"/>
                                  </p:stCondLst>
                                  <p:childTnLst>
                                    <p:set>
                                      <p:cBhvr>
                                        <p:cTn id="693" dur="1" fill="hold">
                                          <p:stCondLst>
                                            <p:cond delay="0"/>
                                          </p:stCondLst>
                                        </p:cTn>
                                        <p:tgtEl>
                                          <p:spTgt spid="484"/>
                                        </p:tgtEl>
                                        <p:attrNameLst>
                                          <p:attrName>style.visibility</p:attrName>
                                        </p:attrNameLst>
                                      </p:cBhvr>
                                      <p:to>
                                        <p:strVal val="visible"/>
                                      </p:to>
                                    </p:set>
                                    <p:animEffect transition="in" filter="fade">
                                      <p:cBhvr>
                                        <p:cTn id="694" dur="2000"/>
                                        <p:tgtEl>
                                          <p:spTgt spid="484"/>
                                        </p:tgtEl>
                                      </p:cBhvr>
                                    </p:animEffect>
                                  </p:childTnLst>
                                </p:cTn>
                              </p:par>
                              <p:par>
                                <p:cTn id="695" presetID="10" presetClass="entr" presetSubtype="0" repeatCount="indefinite" fill="hold" grpId="0" nodeType="withEffect">
                                  <p:stCondLst>
                                    <p:cond delay="250"/>
                                  </p:stCondLst>
                                  <p:childTnLst>
                                    <p:set>
                                      <p:cBhvr>
                                        <p:cTn id="696" dur="1" fill="hold">
                                          <p:stCondLst>
                                            <p:cond delay="0"/>
                                          </p:stCondLst>
                                        </p:cTn>
                                        <p:tgtEl>
                                          <p:spTgt spid="485"/>
                                        </p:tgtEl>
                                        <p:attrNameLst>
                                          <p:attrName>style.visibility</p:attrName>
                                        </p:attrNameLst>
                                      </p:cBhvr>
                                      <p:to>
                                        <p:strVal val="visible"/>
                                      </p:to>
                                    </p:set>
                                    <p:animEffect transition="in" filter="fade">
                                      <p:cBhvr>
                                        <p:cTn id="697" dur="2000"/>
                                        <p:tgtEl>
                                          <p:spTgt spid="485"/>
                                        </p:tgtEl>
                                      </p:cBhvr>
                                    </p:animEffect>
                                  </p:childTnLst>
                                </p:cTn>
                              </p:par>
                              <p:par>
                                <p:cTn id="698" presetID="10" presetClass="entr" presetSubtype="0" repeatCount="indefinite" fill="hold" grpId="0" nodeType="withEffect">
                                  <p:stCondLst>
                                    <p:cond delay="500"/>
                                  </p:stCondLst>
                                  <p:childTnLst>
                                    <p:set>
                                      <p:cBhvr>
                                        <p:cTn id="699" dur="1" fill="hold">
                                          <p:stCondLst>
                                            <p:cond delay="0"/>
                                          </p:stCondLst>
                                        </p:cTn>
                                        <p:tgtEl>
                                          <p:spTgt spid="486"/>
                                        </p:tgtEl>
                                        <p:attrNameLst>
                                          <p:attrName>style.visibility</p:attrName>
                                        </p:attrNameLst>
                                      </p:cBhvr>
                                      <p:to>
                                        <p:strVal val="visible"/>
                                      </p:to>
                                    </p:set>
                                    <p:animEffect transition="in" filter="fade">
                                      <p:cBhvr>
                                        <p:cTn id="700" dur="2000"/>
                                        <p:tgtEl>
                                          <p:spTgt spid="486"/>
                                        </p:tgtEl>
                                      </p:cBhvr>
                                    </p:animEffect>
                                  </p:childTnLst>
                                </p:cTn>
                              </p:par>
                              <p:par>
                                <p:cTn id="701" presetID="10" presetClass="entr" presetSubtype="0" repeatCount="indefinite" fill="hold" grpId="0" nodeType="withEffect">
                                  <p:stCondLst>
                                    <p:cond delay="750"/>
                                  </p:stCondLst>
                                  <p:childTnLst>
                                    <p:set>
                                      <p:cBhvr>
                                        <p:cTn id="702" dur="1" fill="hold">
                                          <p:stCondLst>
                                            <p:cond delay="0"/>
                                          </p:stCondLst>
                                        </p:cTn>
                                        <p:tgtEl>
                                          <p:spTgt spid="487"/>
                                        </p:tgtEl>
                                        <p:attrNameLst>
                                          <p:attrName>style.visibility</p:attrName>
                                        </p:attrNameLst>
                                      </p:cBhvr>
                                      <p:to>
                                        <p:strVal val="visible"/>
                                      </p:to>
                                    </p:set>
                                    <p:animEffect transition="in" filter="fade">
                                      <p:cBhvr>
                                        <p:cTn id="703" dur="2000"/>
                                        <p:tgtEl>
                                          <p:spTgt spid="487"/>
                                        </p:tgtEl>
                                      </p:cBhvr>
                                    </p:animEffect>
                                  </p:childTnLst>
                                </p:cTn>
                              </p:par>
                              <p:par>
                                <p:cTn id="704" presetID="10" presetClass="entr" presetSubtype="0" repeatCount="indefinite" fill="hold" grpId="0" nodeType="withEffect">
                                  <p:stCondLst>
                                    <p:cond delay="1000"/>
                                  </p:stCondLst>
                                  <p:childTnLst>
                                    <p:set>
                                      <p:cBhvr>
                                        <p:cTn id="705" dur="1" fill="hold">
                                          <p:stCondLst>
                                            <p:cond delay="0"/>
                                          </p:stCondLst>
                                        </p:cTn>
                                        <p:tgtEl>
                                          <p:spTgt spid="488"/>
                                        </p:tgtEl>
                                        <p:attrNameLst>
                                          <p:attrName>style.visibility</p:attrName>
                                        </p:attrNameLst>
                                      </p:cBhvr>
                                      <p:to>
                                        <p:strVal val="visible"/>
                                      </p:to>
                                    </p:set>
                                    <p:animEffect transition="in" filter="fade">
                                      <p:cBhvr>
                                        <p:cTn id="706" dur="2000"/>
                                        <p:tgtEl>
                                          <p:spTgt spid="488"/>
                                        </p:tgtEl>
                                      </p:cBhvr>
                                    </p:animEffect>
                                  </p:childTnLst>
                                </p:cTn>
                              </p:par>
                              <p:par>
                                <p:cTn id="707" presetID="10" presetClass="entr" presetSubtype="0" repeatCount="indefinite" fill="hold" grpId="0" nodeType="withEffect">
                                  <p:stCondLst>
                                    <p:cond delay="1250"/>
                                  </p:stCondLst>
                                  <p:childTnLst>
                                    <p:set>
                                      <p:cBhvr>
                                        <p:cTn id="708" dur="1" fill="hold">
                                          <p:stCondLst>
                                            <p:cond delay="0"/>
                                          </p:stCondLst>
                                        </p:cTn>
                                        <p:tgtEl>
                                          <p:spTgt spid="489"/>
                                        </p:tgtEl>
                                        <p:attrNameLst>
                                          <p:attrName>style.visibility</p:attrName>
                                        </p:attrNameLst>
                                      </p:cBhvr>
                                      <p:to>
                                        <p:strVal val="visible"/>
                                      </p:to>
                                    </p:set>
                                    <p:animEffect transition="in" filter="fade">
                                      <p:cBhvr>
                                        <p:cTn id="709" dur="2000"/>
                                        <p:tgtEl>
                                          <p:spTgt spid="489"/>
                                        </p:tgtEl>
                                      </p:cBhvr>
                                    </p:animEffect>
                                  </p:childTnLst>
                                </p:cTn>
                              </p:par>
                              <p:par>
                                <p:cTn id="710" presetID="10" presetClass="entr" presetSubtype="0" repeatCount="indefinite" fill="hold" grpId="0" nodeType="withEffect">
                                  <p:stCondLst>
                                    <p:cond delay="1500"/>
                                  </p:stCondLst>
                                  <p:childTnLst>
                                    <p:set>
                                      <p:cBhvr>
                                        <p:cTn id="711" dur="1" fill="hold">
                                          <p:stCondLst>
                                            <p:cond delay="0"/>
                                          </p:stCondLst>
                                        </p:cTn>
                                        <p:tgtEl>
                                          <p:spTgt spid="490"/>
                                        </p:tgtEl>
                                        <p:attrNameLst>
                                          <p:attrName>style.visibility</p:attrName>
                                        </p:attrNameLst>
                                      </p:cBhvr>
                                      <p:to>
                                        <p:strVal val="visible"/>
                                      </p:to>
                                    </p:set>
                                    <p:animEffect transition="in" filter="fade">
                                      <p:cBhvr>
                                        <p:cTn id="712" dur="2000"/>
                                        <p:tgtEl>
                                          <p:spTgt spid="490"/>
                                        </p:tgtEl>
                                      </p:cBhvr>
                                    </p:animEffect>
                                  </p:childTnLst>
                                </p:cTn>
                              </p:par>
                              <p:par>
                                <p:cTn id="713" presetID="10" presetClass="entr" presetSubtype="0" repeatCount="indefinite" fill="hold" grpId="0" nodeType="withEffect">
                                  <p:stCondLst>
                                    <p:cond delay="1750"/>
                                  </p:stCondLst>
                                  <p:childTnLst>
                                    <p:set>
                                      <p:cBhvr>
                                        <p:cTn id="714" dur="1" fill="hold">
                                          <p:stCondLst>
                                            <p:cond delay="0"/>
                                          </p:stCondLst>
                                        </p:cTn>
                                        <p:tgtEl>
                                          <p:spTgt spid="491"/>
                                        </p:tgtEl>
                                        <p:attrNameLst>
                                          <p:attrName>style.visibility</p:attrName>
                                        </p:attrNameLst>
                                      </p:cBhvr>
                                      <p:to>
                                        <p:strVal val="visible"/>
                                      </p:to>
                                    </p:set>
                                    <p:animEffect transition="in" filter="fade">
                                      <p:cBhvr>
                                        <p:cTn id="715" dur="2000"/>
                                        <p:tgtEl>
                                          <p:spTgt spid="491"/>
                                        </p:tgtEl>
                                      </p:cBhvr>
                                    </p:animEffect>
                                  </p:childTnLst>
                                </p:cTn>
                              </p:par>
                              <p:par>
                                <p:cTn id="716" presetID="10" presetClass="entr" presetSubtype="0" repeatCount="indefinite" fill="hold" grpId="0" nodeType="withEffect">
                                  <p:stCondLst>
                                    <p:cond delay="2000"/>
                                  </p:stCondLst>
                                  <p:childTnLst>
                                    <p:set>
                                      <p:cBhvr>
                                        <p:cTn id="717" dur="1" fill="hold">
                                          <p:stCondLst>
                                            <p:cond delay="0"/>
                                          </p:stCondLst>
                                        </p:cTn>
                                        <p:tgtEl>
                                          <p:spTgt spid="492"/>
                                        </p:tgtEl>
                                        <p:attrNameLst>
                                          <p:attrName>style.visibility</p:attrName>
                                        </p:attrNameLst>
                                      </p:cBhvr>
                                      <p:to>
                                        <p:strVal val="visible"/>
                                      </p:to>
                                    </p:set>
                                    <p:animEffect transition="in" filter="fade">
                                      <p:cBhvr>
                                        <p:cTn id="718" dur="2000"/>
                                        <p:tgtEl>
                                          <p:spTgt spid="492"/>
                                        </p:tgtEl>
                                      </p:cBhvr>
                                    </p:animEffect>
                                  </p:childTnLst>
                                </p:cTn>
                              </p:par>
                              <p:par>
                                <p:cTn id="719" presetID="10" presetClass="entr" presetSubtype="0" repeatCount="indefinite" fill="hold" grpId="0" nodeType="withEffect">
                                  <p:stCondLst>
                                    <p:cond delay="2250"/>
                                  </p:stCondLst>
                                  <p:childTnLst>
                                    <p:set>
                                      <p:cBhvr>
                                        <p:cTn id="720" dur="1" fill="hold">
                                          <p:stCondLst>
                                            <p:cond delay="0"/>
                                          </p:stCondLst>
                                        </p:cTn>
                                        <p:tgtEl>
                                          <p:spTgt spid="493"/>
                                        </p:tgtEl>
                                        <p:attrNameLst>
                                          <p:attrName>style.visibility</p:attrName>
                                        </p:attrNameLst>
                                      </p:cBhvr>
                                      <p:to>
                                        <p:strVal val="visible"/>
                                      </p:to>
                                    </p:set>
                                    <p:animEffect transition="in" filter="fade">
                                      <p:cBhvr>
                                        <p:cTn id="721" dur="2000"/>
                                        <p:tgtEl>
                                          <p:spTgt spid="493"/>
                                        </p:tgtEl>
                                      </p:cBhvr>
                                    </p:animEffect>
                                  </p:childTnLst>
                                </p:cTn>
                              </p:par>
                              <p:par>
                                <p:cTn id="722" presetID="10" presetClass="entr" presetSubtype="0" repeatCount="indefinite" fill="hold" grpId="0" nodeType="withEffect">
                                  <p:stCondLst>
                                    <p:cond delay="2500"/>
                                  </p:stCondLst>
                                  <p:childTnLst>
                                    <p:set>
                                      <p:cBhvr>
                                        <p:cTn id="723" dur="1" fill="hold">
                                          <p:stCondLst>
                                            <p:cond delay="0"/>
                                          </p:stCondLst>
                                        </p:cTn>
                                        <p:tgtEl>
                                          <p:spTgt spid="494"/>
                                        </p:tgtEl>
                                        <p:attrNameLst>
                                          <p:attrName>style.visibility</p:attrName>
                                        </p:attrNameLst>
                                      </p:cBhvr>
                                      <p:to>
                                        <p:strVal val="visible"/>
                                      </p:to>
                                    </p:set>
                                    <p:animEffect transition="in" filter="fade">
                                      <p:cBhvr>
                                        <p:cTn id="724" dur="2000"/>
                                        <p:tgtEl>
                                          <p:spTgt spid="494"/>
                                        </p:tgtEl>
                                      </p:cBhvr>
                                    </p:animEffect>
                                  </p:childTnLst>
                                </p:cTn>
                              </p:par>
                              <p:par>
                                <p:cTn id="725" presetID="10" presetClass="entr" presetSubtype="0" repeatCount="indefinite" fill="hold" grpId="0" nodeType="withEffect">
                                  <p:stCondLst>
                                    <p:cond delay="2750"/>
                                  </p:stCondLst>
                                  <p:childTnLst>
                                    <p:set>
                                      <p:cBhvr>
                                        <p:cTn id="726" dur="1" fill="hold">
                                          <p:stCondLst>
                                            <p:cond delay="0"/>
                                          </p:stCondLst>
                                        </p:cTn>
                                        <p:tgtEl>
                                          <p:spTgt spid="495"/>
                                        </p:tgtEl>
                                        <p:attrNameLst>
                                          <p:attrName>style.visibility</p:attrName>
                                        </p:attrNameLst>
                                      </p:cBhvr>
                                      <p:to>
                                        <p:strVal val="visible"/>
                                      </p:to>
                                    </p:set>
                                    <p:animEffect transition="in" filter="fade">
                                      <p:cBhvr>
                                        <p:cTn id="727" dur="2000"/>
                                        <p:tgtEl>
                                          <p:spTgt spid="495"/>
                                        </p:tgtEl>
                                      </p:cBhvr>
                                    </p:animEffect>
                                  </p:childTnLst>
                                </p:cTn>
                              </p:par>
                              <p:par>
                                <p:cTn id="728" presetID="10" presetClass="entr" presetSubtype="0" repeatCount="indefinite" fill="hold" grpId="0" nodeType="withEffect">
                                  <p:stCondLst>
                                    <p:cond delay="3000"/>
                                  </p:stCondLst>
                                  <p:childTnLst>
                                    <p:set>
                                      <p:cBhvr>
                                        <p:cTn id="729" dur="1" fill="hold">
                                          <p:stCondLst>
                                            <p:cond delay="0"/>
                                          </p:stCondLst>
                                        </p:cTn>
                                        <p:tgtEl>
                                          <p:spTgt spid="496"/>
                                        </p:tgtEl>
                                        <p:attrNameLst>
                                          <p:attrName>style.visibility</p:attrName>
                                        </p:attrNameLst>
                                      </p:cBhvr>
                                      <p:to>
                                        <p:strVal val="visible"/>
                                      </p:to>
                                    </p:set>
                                    <p:animEffect transition="in" filter="fade">
                                      <p:cBhvr>
                                        <p:cTn id="730" dur="2000"/>
                                        <p:tgtEl>
                                          <p:spTgt spid="496"/>
                                        </p:tgtEl>
                                      </p:cBhvr>
                                    </p:animEffect>
                                  </p:childTnLst>
                                </p:cTn>
                              </p:par>
                              <p:par>
                                <p:cTn id="731" presetID="10" presetClass="entr" presetSubtype="0" repeatCount="indefinite" fill="hold" grpId="0" nodeType="withEffect">
                                  <p:stCondLst>
                                    <p:cond delay="3250"/>
                                  </p:stCondLst>
                                  <p:childTnLst>
                                    <p:set>
                                      <p:cBhvr>
                                        <p:cTn id="732" dur="1" fill="hold">
                                          <p:stCondLst>
                                            <p:cond delay="0"/>
                                          </p:stCondLst>
                                        </p:cTn>
                                        <p:tgtEl>
                                          <p:spTgt spid="497"/>
                                        </p:tgtEl>
                                        <p:attrNameLst>
                                          <p:attrName>style.visibility</p:attrName>
                                        </p:attrNameLst>
                                      </p:cBhvr>
                                      <p:to>
                                        <p:strVal val="visible"/>
                                      </p:to>
                                    </p:set>
                                    <p:animEffect transition="in" filter="fade">
                                      <p:cBhvr>
                                        <p:cTn id="733" dur="2000"/>
                                        <p:tgtEl>
                                          <p:spTgt spid="497"/>
                                        </p:tgtEl>
                                      </p:cBhvr>
                                    </p:animEffect>
                                  </p:childTnLst>
                                </p:cTn>
                              </p:par>
                              <p:par>
                                <p:cTn id="734" presetID="10" presetClass="entr" presetSubtype="0" repeatCount="indefinite" fill="hold" grpId="0" nodeType="withEffect">
                                  <p:stCondLst>
                                    <p:cond delay="3500"/>
                                  </p:stCondLst>
                                  <p:childTnLst>
                                    <p:set>
                                      <p:cBhvr>
                                        <p:cTn id="735" dur="1" fill="hold">
                                          <p:stCondLst>
                                            <p:cond delay="0"/>
                                          </p:stCondLst>
                                        </p:cTn>
                                        <p:tgtEl>
                                          <p:spTgt spid="284"/>
                                        </p:tgtEl>
                                        <p:attrNameLst>
                                          <p:attrName>style.visibility</p:attrName>
                                        </p:attrNameLst>
                                      </p:cBhvr>
                                      <p:to>
                                        <p:strVal val="visible"/>
                                      </p:to>
                                    </p:set>
                                    <p:animEffect transition="in" filter="fade">
                                      <p:cBhvr>
                                        <p:cTn id="736" dur="2000"/>
                                        <p:tgtEl>
                                          <p:spTgt spid="284"/>
                                        </p:tgtEl>
                                      </p:cBhvr>
                                    </p:animEffect>
                                  </p:childTnLst>
                                </p:cTn>
                              </p:par>
                              <p:par>
                                <p:cTn id="737" presetID="10" presetClass="entr" presetSubtype="0" repeatCount="indefinite" fill="hold" grpId="0" nodeType="withEffect">
                                  <p:stCondLst>
                                    <p:cond delay="3750"/>
                                  </p:stCondLst>
                                  <p:childTnLst>
                                    <p:set>
                                      <p:cBhvr>
                                        <p:cTn id="738" dur="1" fill="hold">
                                          <p:stCondLst>
                                            <p:cond delay="0"/>
                                          </p:stCondLst>
                                        </p:cTn>
                                        <p:tgtEl>
                                          <p:spTgt spid="285"/>
                                        </p:tgtEl>
                                        <p:attrNameLst>
                                          <p:attrName>style.visibility</p:attrName>
                                        </p:attrNameLst>
                                      </p:cBhvr>
                                      <p:to>
                                        <p:strVal val="visible"/>
                                      </p:to>
                                    </p:set>
                                    <p:animEffect transition="in" filter="fade">
                                      <p:cBhvr>
                                        <p:cTn id="739" dur="2000"/>
                                        <p:tgtEl>
                                          <p:spTgt spid="285"/>
                                        </p:tgtEl>
                                      </p:cBhvr>
                                    </p:animEffect>
                                  </p:childTnLst>
                                </p:cTn>
                              </p:par>
                              <p:par>
                                <p:cTn id="740" presetID="10" presetClass="entr" presetSubtype="0" repeatCount="indefinite" fill="hold" grpId="0" nodeType="withEffect">
                                  <p:stCondLst>
                                    <p:cond delay="4000"/>
                                  </p:stCondLst>
                                  <p:childTnLst>
                                    <p:set>
                                      <p:cBhvr>
                                        <p:cTn id="741" dur="1" fill="hold">
                                          <p:stCondLst>
                                            <p:cond delay="0"/>
                                          </p:stCondLst>
                                        </p:cTn>
                                        <p:tgtEl>
                                          <p:spTgt spid="286"/>
                                        </p:tgtEl>
                                        <p:attrNameLst>
                                          <p:attrName>style.visibility</p:attrName>
                                        </p:attrNameLst>
                                      </p:cBhvr>
                                      <p:to>
                                        <p:strVal val="visible"/>
                                      </p:to>
                                    </p:set>
                                    <p:animEffect transition="in" filter="fade">
                                      <p:cBhvr>
                                        <p:cTn id="742" dur="2000"/>
                                        <p:tgtEl>
                                          <p:spTgt spid="286"/>
                                        </p:tgtEl>
                                      </p:cBhvr>
                                    </p:animEffect>
                                  </p:childTnLst>
                                </p:cTn>
                              </p:par>
                              <p:par>
                                <p:cTn id="743" presetID="10" presetClass="entr" presetSubtype="0" repeatCount="indefinite" fill="hold" grpId="0" nodeType="withEffect">
                                  <p:stCondLst>
                                    <p:cond delay="4250"/>
                                  </p:stCondLst>
                                  <p:childTnLst>
                                    <p:set>
                                      <p:cBhvr>
                                        <p:cTn id="744" dur="1" fill="hold">
                                          <p:stCondLst>
                                            <p:cond delay="0"/>
                                          </p:stCondLst>
                                        </p:cTn>
                                        <p:tgtEl>
                                          <p:spTgt spid="287"/>
                                        </p:tgtEl>
                                        <p:attrNameLst>
                                          <p:attrName>style.visibility</p:attrName>
                                        </p:attrNameLst>
                                      </p:cBhvr>
                                      <p:to>
                                        <p:strVal val="visible"/>
                                      </p:to>
                                    </p:set>
                                    <p:animEffect transition="in" filter="fade">
                                      <p:cBhvr>
                                        <p:cTn id="745" dur="2000"/>
                                        <p:tgtEl>
                                          <p:spTgt spid="287"/>
                                        </p:tgtEl>
                                      </p:cBhvr>
                                    </p:animEffect>
                                  </p:childTnLst>
                                </p:cTn>
                              </p:par>
                              <p:par>
                                <p:cTn id="746" presetID="10" presetClass="entr" presetSubtype="0" repeatCount="indefinite" fill="hold" grpId="0" nodeType="withEffect">
                                  <p:stCondLst>
                                    <p:cond delay="4500"/>
                                  </p:stCondLst>
                                  <p:childTnLst>
                                    <p:set>
                                      <p:cBhvr>
                                        <p:cTn id="747" dur="1" fill="hold">
                                          <p:stCondLst>
                                            <p:cond delay="0"/>
                                          </p:stCondLst>
                                        </p:cTn>
                                        <p:tgtEl>
                                          <p:spTgt spid="288"/>
                                        </p:tgtEl>
                                        <p:attrNameLst>
                                          <p:attrName>style.visibility</p:attrName>
                                        </p:attrNameLst>
                                      </p:cBhvr>
                                      <p:to>
                                        <p:strVal val="visible"/>
                                      </p:to>
                                    </p:set>
                                    <p:animEffect transition="in" filter="fade">
                                      <p:cBhvr>
                                        <p:cTn id="748" dur="2000"/>
                                        <p:tgtEl>
                                          <p:spTgt spid="288"/>
                                        </p:tgtEl>
                                      </p:cBhvr>
                                    </p:animEffect>
                                  </p:childTnLst>
                                </p:cTn>
                              </p:par>
                            </p:childTnLst>
                          </p:cTn>
                        </p:par>
                      </p:childTnLst>
                    </p:cTn>
                  </p:par>
                  <p:par>
                    <p:cTn id="749" fill="hold">
                      <p:stCondLst>
                        <p:cond delay="indefinite"/>
                      </p:stCondLst>
                      <p:childTnLst>
                        <p:par>
                          <p:cTn id="750" fill="hold">
                            <p:stCondLst>
                              <p:cond delay="0"/>
                            </p:stCondLst>
                            <p:childTnLst>
                              <p:par>
                                <p:cTn id="751" presetID="10" presetClass="entr" presetSubtype="0" repeatCount="indefinite" fill="hold" grpId="0" nodeType="clickEffect">
                                  <p:stCondLst>
                                    <p:cond delay="0"/>
                                  </p:stCondLst>
                                  <p:childTnLst>
                                    <p:set>
                                      <p:cBhvr>
                                        <p:cTn id="752" dur="1" fill="hold">
                                          <p:stCondLst>
                                            <p:cond delay="0"/>
                                          </p:stCondLst>
                                        </p:cTn>
                                        <p:tgtEl>
                                          <p:spTgt spid="498"/>
                                        </p:tgtEl>
                                        <p:attrNameLst>
                                          <p:attrName>style.visibility</p:attrName>
                                        </p:attrNameLst>
                                      </p:cBhvr>
                                      <p:to>
                                        <p:strVal val="visible"/>
                                      </p:to>
                                    </p:set>
                                    <p:animEffect transition="in" filter="fade">
                                      <p:cBhvr>
                                        <p:cTn id="753" dur="2000"/>
                                        <p:tgtEl>
                                          <p:spTgt spid="498"/>
                                        </p:tgtEl>
                                      </p:cBhvr>
                                    </p:animEffect>
                                  </p:childTnLst>
                                </p:cTn>
                              </p:par>
                              <p:par>
                                <p:cTn id="754" presetID="53" presetClass="entr" presetSubtype="16" fill="hold" grpId="0" nodeType="withEffect">
                                  <p:stCondLst>
                                    <p:cond delay="0"/>
                                  </p:stCondLst>
                                  <p:childTnLst>
                                    <p:set>
                                      <p:cBhvr>
                                        <p:cTn id="755" dur="1" fill="hold">
                                          <p:stCondLst>
                                            <p:cond delay="0"/>
                                          </p:stCondLst>
                                        </p:cTn>
                                        <p:tgtEl>
                                          <p:spTgt spid="525"/>
                                        </p:tgtEl>
                                        <p:attrNameLst>
                                          <p:attrName>style.visibility</p:attrName>
                                        </p:attrNameLst>
                                      </p:cBhvr>
                                      <p:to>
                                        <p:strVal val="visible"/>
                                      </p:to>
                                    </p:set>
                                    <p:anim calcmode="lin" valueType="num">
                                      <p:cBhvr>
                                        <p:cTn id="756" dur="500" fill="hold"/>
                                        <p:tgtEl>
                                          <p:spTgt spid="525"/>
                                        </p:tgtEl>
                                        <p:attrNameLst>
                                          <p:attrName>ppt_w</p:attrName>
                                        </p:attrNameLst>
                                      </p:cBhvr>
                                      <p:tavLst>
                                        <p:tav tm="0">
                                          <p:val>
                                            <p:fltVal val="0"/>
                                          </p:val>
                                        </p:tav>
                                        <p:tav tm="100000">
                                          <p:val>
                                            <p:strVal val="#ppt_w"/>
                                          </p:val>
                                        </p:tav>
                                      </p:tavLst>
                                    </p:anim>
                                    <p:anim calcmode="lin" valueType="num">
                                      <p:cBhvr>
                                        <p:cTn id="757" dur="500" fill="hold"/>
                                        <p:tgtEl>
                                          <p:spTgt spid="525"/>
                                        </p:tgtEl>
                                        <p:attrNameLst>
                                          <p:attrName>ppt_h</p:attrName>
                                        </p:attrNameLst>
                                      </p:cBhvr>
                                      <p:tavLst>
                                        <p:tav tm="0">
                                          <p:val>
                                            <p:fltVal val="0"/>
                                          </p:val>
                                        </p:tav>
                                        <p:tav tm="100000">
                                          <p:val>
                                            <p:strVal val="#ppt_h"/>
                                          </p:val>
                                        </p:tav>
                                      </p:tavLst>
                                    </p:anim>
                                    <p:animEffect transition="in" filter="fade">
                                      <p:cBhvr>
                                        <p:cTn id="758" dur="500"/>
                                        <p:tgtEl>
                                          <p:spTgt spid="525"/>
                                        </p:tgtEl>
                                      </p:cBhvr>
                                    </p:animEffect>
                                  </p:childTnLst>
                                </p:cTn>
                              </p:par>
                              <p:par>
                                <p:cTn id="759" presetID="10" presetClass="entr" presetSubtype="0" repeatCount="indefinite" fill="hold" grpId="0" nodeType="withEffect">
                                  <p:stCondLst>
                                    <p:cond delay="250"/>
                                  </p:stCondLst>
                                  <p:childTnLst>
                                    <p:set>
                                      <p:cBhvr>
                                        <p:cTn id="760" dur="1" fill="hold">
                                          <p:stCondLst>
                                            <p:cond delay="0"/>
                                          </p:stCondLst>
                                        </p:cTn>
                                        <p:tgtEl>
                                          <p:spTgt spid="499"/>
                                        </p:tgtEl>
                                        <p:attrNameLst>
                                          <p:attrName>style.visibility</p:attrName>
                                        </p:attrNameLst>
                                      </p:cBhvr>
                                      <p:to>
                                        <p:strVal val="visible"/>
                                      </p:to>
                                    </p:set>
                                    <p:animEffect transition="in" filter="fade">
                                      <p:cBhvr>
                                        <p:cTn id="761" dur="2000"/>
                                        <p:tgtEl>
                                          <p:spTgt spid="499"/>
                                        </p:tgtEl>
                                      </p:cBhvr>
                                    </p:animEffect>
                                  </p:childTnLst>
                                </p:cTn>
                              </p:par>
                              <p:par>
                                <p:cTn id="762" presetID="10" presetClass="entr" presetSubtype="0" repeatCount="indefinite" fill="hold" grpId="0" nodeType="withEffect">
                                  <p:stCondLst>
                                    <p:cond delay="2000"/>
                                  </p:stCondLst>
                                  <p:childTnLst>
                                    <p:set>
                                      <p:cBhvr>
                                        <p:cTn id="763" dur="1" fill="hold">
                                          <p:stCondLst>
                                            <p:cond delay="0"/>
                                          </p:stCondLst>
                                        </p:cTn>
                                        <p:tgtEl>
                                          <p:spTgt spid="500"/>
                                        </p:tgtEl>
                                        <p:attrNameLst>
                                          <p:attrName>style.visibility</p:attrName>
                                        </p:attrNameLst>
                                      </p:cBhvr>
                                      <p:to>
                                        <p:strVal val="visible"/>
                                      </p:to>
                                    </p:set>
                                    <p:animEffect transition="in" filter="fade">
                                      <p:cBhvr>
                                        <p:cTn id="764" dur="2000"/>
                                        <p:tgtEl>
                                          <p:spTgt spid="500"/>
                                        </p:tgtEl>
                                      </p:cBhvr>
                                    </p:animEffect>
                                  </p:childTnLst>
                                </p:cTn>
                              </p:par>
                              <p:par>
                                <p:cTn id="765" presetID="10" presetClass="entr" presetSubtype="0" repeatCount="indefinite" fill="hold" grpId="0" nodeType="withEffect">
                                  <p:stCondLst>
                                    <p:cond delay="750"/>
                                  </p:stCondLst>
                                  <p:childTnLst>
                                    <p:set>
                                      <p:cBhvr>
                                        <p:cTn id="766" dur="1" fill="hold">
                                          <p:stCondLst>
                                            <p:cond delay="0"/>
                                          </p:stCondLst>
                                        </p:cTn>
                                        <p:tgtEl>
                                          <p:spTgt spid="501"/>
                                        </p:tgtEl>
                                        <p:attrNameLst>
                                          <p:attrName>style.visibility</p:attrName>
                                        </p:attrNameLst>
                                      </p:cBhvr>
                                      <p:to>
                                        <p:strVal val="visible"/>
                                      </p:to>
                                    </p:set>
                                    <p:animEffect transition="in" filter="fade">
                                      <p:cBhvr>
                                        <p:cTn id="767" dur="2000"/>
                                        <p:tgtEl>
                                          <p:spTgt spid="501"/>
                                        </p:tgtEl>
                                      </p:cBhvr>
                                    </p:animEffect>
                                  </p:childTnLst>
                                </p:cTn>
                              </p:par>
                              <p:par>
                                <p:cTn id="768" presetID="10" presetClass="entr" presetSubtype="0" repeatCount="indefinite" fill="hold" grpId="0" nodeType="withEffect">
                                  <p:stCondLst>
                                    <p:cond delay="1000"/>
                                  </p:stCondLst>
                                  <p:childTnLst>
                                    <p:set>
                                      <p:cBhvr>
                                        <p:cTn id="769" dur="1" fill="hold">
                                          <p:stCondLst>
                                            <p:cond delay="0"/>
                                          </p:stCondLst>
                                        </p:cTn>
                                        <p:tgtEl>
                                          <p:spTgt spid="502"/>
                                        </p:tgtEl>
                                        <p:attrNameLst>
                                          <p:attrName>style.visibility</p:attrName>
                                        </p:attrNameLst>
                                      </p:cBhvr>
                                      <p:to>
                                        <p:strVal val="visible"/>
                                      </p:to>
                                    </p:set>
                                    <p:animEffect transition="in" filter="fade">
                                      <p:cBhvr>
                                        <p:cTn id="770" dur="2000"/>
                                        <p:tgtEl>
                                          <p:spTgt spid="502"/>
                                        </p:tgtEl>
                                      </p:cBhvr>
                                    </p:animEffect>
                                  </p:childTnLst>
                                </p:cTn>
                              </p:par>
                              <p:par>
                                <p:cTn id="771" presetID="10" presetClass="entr" presetSubtype="0" repeatCount="indefinite" fill="hold" grpId="0" nodeType="withEffect">
                                  <p:stCondLst>
                                    <p:cond delay="1250"/>
                                  </p:stCondLst>
                                  <p:childTnLst>
                                    <p:set>
                                      <p:cBhvr>
                                        <p:cTn id="772" dur="1" fill="hold">
                                          <p:stCondLst>
                                            <p:cond delay="0"/>
                                          </p:stCondLst>
                                        </p:cTn>
                                        <p:tgtEl>
                                          <p:spTgt spid="503"/>
                                        </p:tgtEl>
                                        <p:attrNameLst>
                                          <p:attrName>style.visibility</p:attrName>
                                        </p:attrNameLst>
                                      </p:cBhvr>
                                      <p:to>
                                        <p:strVal val="visible"/>
                                      </p:to>
                                    </p:set>
                                    <p:animEffect transition="in" filter="fade">
                                      <p:cBhvr>
                                        <p:cTn id="773" dur="2000"/>
                                        <p:tgtEl>
                                          <p:spTgt spid="503"/>
                                        </p:tgtEl>
                                      </p:cBhvr>
                                    </p:animEffect>
                                  </p:childTnLst>
                                </p:cTn>
                              </p:par>
                              <p:par>
                                <p:cTn id="774" presetID="10" presetClass="entr" presetSubtype="0" repeatCount="indefinite" fill="hold" grpId="0" nodeType="withEffect">
                                  <p:stCondLst>
                                    <p:cond delay="1500"/>
                                  </p:stCondLst>
                                  <p:childTnLst>
                                    <p:set>
                                      <p:cBhvr>
                                        <p:cTn id="775" dur="1" fill="hold">
                                          <p:stCondLst>
                                            <p:cond delay="0"/>
                                          </p:stCondLst>
                                        </p:cTn>
                                        <p:tgtEl>
                                          <p:spTgt spid="504"/>
                                        </p:tgtEl>
                                        <p:attrNameLst>
                                          <p:attrName>style.visibility</p:attrName>
                                        </p:attrNameLst>
                                      </p:cBhvr>
                                      <p:to>
                                        <p:strVal val="visible"/>
                                      </p:to>
                                    </p:set>
                                    <p:animEffect transition="in" filter="fade">
                                      <p:cBhvr>
                                        <p:cTn id="776" dur="2000"/>
                                        <p:tgtEl>
                                          <p:spTgt spid="504"/>
                                        </p:tgtEl>
                                      </p:cBhvr>
                                    </p:animEffect>
                                  </p:childTnLst>
                                </p:cTn>
                              </p:par>
                              <p:par>
                                <p:cTn id="777" presetID="10" presetClass="entr" presetSubtype="0" repeatCount="indefinite" fill="hold" grpId="0" nodeType="withEffect">
                                  <p:stCondLst>
                                    <p:cond delay="1750"/>
                                  </p:stCondLst>
                                  <p:childTnLst>
                                    <p:set>
                                      <p:cBhvr>
                                        <p:cTn id="778" dur="1" fill="hold">
                                          <p:stCondLst>
                                            <p:cond delay="0"/>
                                          </p:stCondLst>
                                        </p:cTn>
                                        <p:tgtEl>
                                          <p:spTgt spid="505"/>
                                        </p:tgtEl>
                                        <p:attrNameLst>
                                          <p:attrName>style.visibility</p:attrName>
                                        </p:attrNameLst>
                                      </p:cBhvr>
                                      <p:to>
                                        <p:strVal val="visible"/>
                                      </p:to>
                                    </p:set>
                                    <p:animEffect transition="in" filter="fade">
                                      <p:cBhvr>
                                        <p:cTn id="779" dur="2000"/>
                                        <p:tgtEl>
                                          <p:spTgt spid="505"/>
                                        </p:tgtEl>
                                      </p:cBhvr>
                                    </p:animEffect>
                                  </p:childTnLst>
                                </p:cTn>
                              </p:par>
                              <p:par>
                                <p:cTn id="780" presetID="10" presetClass="entr" presetSubtype="0" repeatCount="indefinite" fill="hold" grpId="0" nodeType="withEffect">
                                  <p:stCondLst>
                                    <p:cond delay="2000"/>
                                  </p:stCondLst>
                                  <p:childTnLst>
                                    <p:set>
                                      <p:cBhvr>
                                        <p:cTn id="781" dur="1" fill="hold">
                                          <p:stCondLst>
                                            <p:cond delay="0"/>
                                          </p:stCondLst>
                                        </p:cTn>
                                        <p:tgtEl>
                                          <p:spTgt spid="506"/>
                                        </p:tgtEl>
                                        <p:attrNameLst>
                                          <p:attrName>style.visibility</p:attrName>
                                        </p:attrNameLst>
                                      </p:cBhvr>
                                      <p:to>
                                        <p:strVal val="visible"/>
                                      </p:to>
                                    </p:set>
                                    <p:animEffect transition="in" filter="fade">
                                      <p:cBhvr>
                                        <p:cTn id="782" dur="2000"/>
                                        <p:tgtEl>
                                          <p:spTgt spid="506"/>
                                        </p:tgtEl>
                                      </p:cBhvr>
                                    </p:animEffect>
                                  </p:childTnLst>
                                </p:cTn>
                              </p:par>
                              <p:par>
                                <p:cTn id="783" presetID="10" presetClass="entr" presetSubtype="0" repeatCount="indefinite" fill="hold" grpId="0" nodeType="withEffect">
                                  <p:stCondLst>
                                    <p:cond delay="2250"/>
                                  </p:stCondLst>
                                  <p:childTnLst>
                                    <p:set>
                                      <p:cBhvr>
                                        <p:cTn id="784" dur="1" fill="hold">
                                          <p:stCondLst>
                                            <p:cond delay="0"/>
                                          </p:stCondLst>
                                        </p:cTn>
                                        <p:tgtEl>
                                          <p:spTgt spid="507"/>
                                        </p:tgtEl>
                                        <p:attrNameLst>
                                          <p:attrName>style.visibility</p:attrName>
                                        </p:attrNameLst>
                                      </p:cBhvr>
                                      <p:to>
                                        <p:strVal val="visible"/>
                                      </p:to>
                                    </p:set>
                                    <p:animEffect transition="in" filter="fade">
                                      <p:cBhvr>
                                        <p:cTn id="785" dur="2000"/>
                                        <p:tgtEl>
                                          <p:spTgt spid="507"/>
                                        </p:tgtEl>
                                      </p:cBhvr>
                                    </p:animEffect>
                                  </p:childTnLst>
                                </p:cTn>
                              </p:par>
                              <p:par>
                                <p:cTn id="786" presetID="10" presetClass="entr" presetSubtype="0" repeatCount="indefinite" fill="hold" grpId="0" nodeType="withEffect">
                                  <p:stCondLst>
                                    <p:cond delay="2500"/>
                                  </p:stCondLst>
                                  <p:childTnLst>
                                    <p:set>
                                      <p:cBhvr>
                                        <p:cTn id="787" dur="1" fill="hold">
                                          <p:stCondLst>
                                            <p:cond delay="0"/>
                                          </p:stCondLst>
                                        </p:cTn>
                                        <p:tgtEl>
                                          <p:spTgt spid="508"/>
                                        </p:tgtEl>
                                        <p:attrNameLst>
                                          <p:attrName>style.visibility</p:attrName>
                                        </p:attrNameLst>
                                      </p:cBhvr>
                                      <p:to>
                                        <p:strVal val="visible"/>
                                      </p:to>
                                    </p:set>
                                    <p:animEffect transition="in" filter="fade">
                                      <p:cBhvr>
                                        <p:cTn id="788" dur="2000"/>
                                        <p:tgtEl>
                                          <p:spTgt spid="508"/>
                                        </p:tgtEl>
                                      </p:cBhvr>
                                    </p:animEffect>
                                  </p:childTnLst>
                                </p:cTn>
                              </p:par>
                              <p:par>
                                <p:cTn id="789" presetID="10" presetClass="entr" presetSubtype="0" repeatCount="indefinite" fill="hold" grpId="0" nodeType="withEffect">
                                  <p:stCondLst>
                                    <p:cond delay="2750"/>
                                  </p:stCondLst>
                                  <p:childTnLst>
                                    <p:set>
                                      <p:cBhvr>
                                        <p:cTn id="790" dur="1" fill="hold">
                                          <p:stCondLst>
                                            <p:cond delay="0"/>
                                          </p:stCondLst>
                                        </p:cTn>
                                        <p:tgtEl>
                                          <p:spTgt spid="509"/>
                                        </p:tgtEl>
                                        <p:attrNameLst>
                                          <p:attrName>style.visibility</p:attrName>
                                        </p:attrNameLst>
                                      </p:cBhvr>
                                      <p:to>
                                        <p:strVal val="visible"/>
                                      </p:to>
                                    </p:set>
                                    <p:animEffect transition="in" filter="fade">
                                      <p:cBhvr>
                                        <p:cTn id="791" dur="2000"/>
                                        <p:tgtEl>
                                          <p:spTgt spid="509"/>
                                        </p:tgtEl>
                                      </p:cBhvr>
                                    </p:animEffect>
                                  </p:childTnLst>
                                </p:cTn>
                              </p:par>
                              <p:par>
                                <p:cTn id="792" presetID="10" presetClass="entr" presetSubtype="0" repeatCount="indefinite" fill="hold" grpId="0" nodeType="withEffect">
                                  <p:stCondLst>
                                    <p:cond delay="3000"/>
                                  </p:stCondLst>
                                  <p:childTnLst>
                                    <p:set>
                                      <p:cBhvr>
                                        <p:cTn id="793" dur="1" fill="hold">
                                          <p:stCondLst>
                                            <p:cond delay="0"/>
                                          </p:stCondLst>
                                        </p:cTn>
                                        <p:tgtEl>
                                          <p:spTgt spid="510"/>
                                        </p:tgtEl>
                                        <p:attrNameLst>
                                          <p:attrName>style.visibility</p:attrName>
                                        </p:attrNameLst>
                                      </p:cBhvr>
                                      <p:to>
                                        <p:strVal val="visible"/>
                                      </p:to>
                                    </p:set>
                                    <p:animEffect transition="in" filter="fade">
                                      <p:cBhvr>
                                        <p:cTn id="794" dur="2000"/>
                                        <p:tgtEl>
                                          <p:spTgt spid="510"/>
                                        </p:tgtEl>
                                      </p:cBhvr>
                                    </p:animEffect>
                                  </p:childTnLst>
                                </p:cTn>
                              </p:par>
                              <p:par>
                                <p:cTn id="795" presetID="10" presetClass="entr" presetSubtype="0" repeatCount="indefinite" fill="hold" grpId="0" nodeType="withEffect">
                                  <p:stCondLst>
                                    <p:cond delay="3250"/>
                                  </p:stCondLst>
                                  <p:childTnLst>
                                    <p:set>
                                      <p:cBhvr>
                                        <p:cTn id="796" dur="1" fill="hold">
                                          <p:stCondLst>
                                            <p:cond delay="0"/>
                                          </p:stCondLst>
                                        </p:cTn>
                                        <p:tgtEl>
                                          <p:spTgt spid="511"/>
                                        </p:tgtEl>
                                        <p:attrNameLst>
                                          <p:attrName>style.visibility</p:attrName>
                                        </p:attrNameLst>
                                      </p:cBhvr>
                                      <p:to>
                                        <p:strVal val="visible"/>
                                      </p:to>
                                    </p:set>
                                    <p:animEffect transition="in" filter="fade">
                                      <p:cBhvr>
                                        <p:cTn id="797" dur="2000"/>
                                        <p:tgtEl>
                                          <p:spTgt spid="511"/>
                                        </p:tgtEl>
                                      </p:cBhvr>
                                    </p:animEffect>
                                  </p:childTnLst>
                                </p:cTn>
                              </p:par>
                              <p:par>
                                <p:cTn id="798" presetID="10" presetClass="entr" presetSubtype="0" repeatCount="indefinite" fill="hold" grpId="0" nodeType="withEffect">
                                  <p:stCondLst>
                                    <p:cond delay="3500"/>
                                  </p:stCondLst>
                                  <p:childTnLst>
                                    <p:set>
                                      <p:cBhvr>
                                        <p:cTn id="799" dur="1" fill="hold">
                                          <p:stCondLst>
                                            <p:cond delay="0"/>
                                          </p:stCondLst>
                                        </p:cTn>
                                        <p:tgtEl>
                                          <p:spTgt spid="512"/>
                                        </p:tgtEl>
                                        <p:attrNameLst>
                                          <p:attrName>style.visibility</p:attrName>
                                        </p:attrNameLst>
                                      </p:cBhvr>
                                      <p:to>
                                        <p:strVal val="visible"/>
                                      </p:to>
                                    </p:set>
                                    <p:animEffect transition="in" filter="fade">
                                      <p:cBhvr>
                                        <p:cTn id="800" dur="2000"/>
                                        <p:tgtEl>
                                          <p:spTgt spid="512"/>
                                        </p:tgtEl>
                                      </p:cBhvr>
                                    </p:animEffect>
                                  </p:childTnLst>
                                </p:cTn>
                              </p:par>
                              <p:par>
                                <p:cTn id="801" presetID="10" presetClass="entr" presetSubtype="0" repeatCount="indefinite" fill="hold" grpId="0" nodeType="withEffect">
                                  <p:stCondLst>
                                    <p:cond delay="3750"/>
                                  </p:stCondLst>
                                  <p:childTnLst>
                                    <p:set>
                                      <p:cBhvr>
                                        <p:cTn id="802" dur="1" fill="hold">
                                          <p:stCondLst>
                                            <p:cond delay="0"/>
                                          </p:stCondLst>
                                        </p:cTn>
                                        <p:tgtEl>
                                          <p:spTgt spid="513"/>
                                        </p:tgtEl>
                                        <p:attrNameLst>
                                          <p:attrName>style.visibility</p:attrName>
                                        </p:attrNameLst>
                                      </p:cBhvr>
                                      <p:to>
                                        <p:strVal val="visible"/>
                                      </p:to>
                                    </p:set>
                                    <p:animEffect transition="in" filter="fade">
                                      <p:cBhvr>
                                        <p:cTn id="803" dur="2000"/>
                                        <p:tgtEl>
                                          <p:spTgt spid="513"/>
                                        </p:tgtEl>
                                      </p:cBhvr>
                                    </p:animEffect>
                                  </p:childTnLst>
                                </p:cTn>
                              </p:par>
                              <p:par>
                                <p:cTn id="804" presetID="10" presetClass="entr" presetSubtype="0" repeatCount="indefinite" fill="hold" grpId="0" nodeType="withEffect">
                                  <p:stCondLst>
                                    <p:cond delay="4000"/>
                                  </p:stCondLst>
                                  <p:childTnLst>
                                    <p:set>
                                      <p:cBhvr>
                                        <p:cTn id="805" dur="1" fill="hold">
                                          <p:stCondLst>
                                            <p:cond delay="0"/>
                                          </p:stCondLst>
                                        </p:cTn>
                                        <p:tgtEl>
                                          <p:spTgt spid="514"/>
                                        </p:tgtEl>
                                        <p:attrNameLst>
                                          <p:attrName>style.visibility</p:attrName>
                                        </p:attrNameLst>
                                      </p:cBhvr>
                                      <p:to>
                                        <p:strVal val="visible"/>
                                      </p:to>
                                    </p:set>
                                    <p:animEffect transition="in" filter="fade">
                                      <p:cBhvr>
                                        <p:cTn id="806" dur="2000"/>
                                        <p:tgtEl>
                                          <p:spTgt spid="514"/>
                                        </p:tgtEl>
                                      </p:cBhvr>
                                    </p:animEffect>
                                  </p:childTnLst>
                                </p:cTn>
                              </p:par>
                              <p:par>
                                <p:cTn id="807" presetID="10" presetClass="entr" presetSubtype="0" repeatCount="indefinite" fill="hold" grpId="0" nodeType="withEffect">
                                  <p:stCondLst>
                                    <p:cond delay="4250"/>
                                  </p:stCondLst>
                                  <p:childTnLst>
                                    <p:set>
                                      <p:cBhvr>
                                        <p:cTn id="808" dur="1" fill="hold">
                                          <p:stCondLst>
                                            <p:cond delay="0"/>
                                          </p:stCondLst>
                                        </p:cTn>
                                        <p:tgtEl>
                                          <p:spTgt spid="515"/>
                                        </p:tgtEl>
                                        <p:attrNameLst>
                                          <p:attrName>style.visibility</p:attrName>
                                        </p:attrNameLst>
                                      </p:cBhvr>
                                      <p:to>
                                        <p:strVal val="visible"/>
                                      </p:to>
                                    </p:set>
                                    <p:animEffect transition="in" filter="fade">
                                      <p:cBhvr>
                                        <p:cTn id="809" dur="2000"/>
                                        <p:tgtEl>
                                          <p:spTgt spid="515"/>
                                        </p:tgtEl>
                                      </p:cBhvr>
                                    </p:animEffect>
                                  </p:childTnLst>
                                </p:cTn>
                              </p:par>
                              <p:par>
                                <p:cTn id="810" presetID="10" presetClass="entr" presetSubtype="0" repeatCount="indefinite" fill="hold" grpId="0" nodeType="withEffect">
                                  <p:stCondLst>
                                    <p:cond delay="4500"/>
                                  </p:stCondLst>
                                  <p:childTnLst>
                                    <p:set>
                                      <p:cBhvr>
                                        <p:cTn id="811" dur="1" fill="hold">
                                          <p:stCondLst>
                                            <p:cond delay="0"/>
                                          </p:stCondLst>
                                        </p:cTn>
                                        <p:tgtEl>
                                          <p:spTgt spid="516"/>
                                        </p:tgtEl>
                                        <p:attrNameLst>
                                          <p:attrName>style.visibility</p:attrName>
                                        </p:attrNameLst>
                                      </p:cBhvr>
                                      <p:to>
                                        <p:strVal val="visible"/>
                                      </p:to>
                                    </p:set>
                                    <p:animEffect transition="in" filter="fade">
                                      <p:cBhvr>
                                        <p:cTn id="812" dur="2000"/>
                                        <p:tgtEl>
                                          <p:spTgt spid="516"/>
                                        </p:tgtEl>
                                      </p:cBhvr>
                                    </p:animEffect>
                                  </p:childTnLst>
                                </p:cTn>
                              </p:par>
                              <p:par>
                                <p:cTn id="813" presetID="10" presetClass="entr" presetSubtype="0" repeatCount="indefinite" fill="hold" grpId="0" nodeType="withEffect">
                                  <p:stCondLst>
                                    <p:cond delay="4750"/>
                                  </p:stCondLst>
                                  <p:childTnLst>
                                    <p:set>
                                      <p:cBhvr>
                                        <p:cTn id="814" dur="1" fill="hold">
                                          <p:stCondLst>
                                            <p:cond delay="0"/>
                                          </p:stCondLst>
                                        </p:cTn>
                                        <p:tgtEl>
                                          <p:spTgt spid="517"/>
                                        </p:tgtEl>
                                        <p:attrNameLst>
                                          <p:attrName>style.visibility</p:attrName>
                                        </p:attrNameLst>
                                      </p:cBhvr>
                                      <p:to>
                                        <p:strVal val="visible"/>
                                      </p:to>
                                    </p:set>
                                    <p:animEffect transition="in" filter="fade">
                                      <p:cBhvr>
                                        <p:cTn id="815" dur="2000"/>
                                        <p:tgtEl>
                                          <p:spTgt spid="517"/>
                                        </p:tgtEl>
                                      </p:cBhvr>
                                    </p:animEffect>
                                  </p:childTnLst>
                                </p:cTn>
                              </p:par>
                              <p:par>
                                <p:cTn id="816" presetID="10" presetClass="entr" presetSubtype="0" repeatCount="indefinite" fill="hold" grpId="0" nodeType="withEffect">
                                  <p:stCondLst>
                                    <p:cond delay="5000"/>
                                  </p:stCondLst>
                                  <p:childTnLst>
                                    <p:set>
                                      <p:cBhvr>
                                        <p:cTn id="817" dur="1" fill="hold">
                                          <p:stCondLst>
                                            <p:cond delay="0"/>
                                          </p:stCondLst>
                                        </p:cTn>
                                        <p:tgtEl>
                                          <p:spTgt spid="518"/>
                                        </p:tgtEl>
                                        <p:attrNameLst>
                                          <p:attrName>style.visibility</p:attrName>
                                        </p:attrNameLst>
                                      </p:cBhvr>
                                      <p:to>
                                        <p:strVal val="visible"/>
                                      </p:to>
                                    </p:set>
                                    <p:animEffect transition="in" filter="fade">
                                      <p:cBhvr>
                                        <p:cTn id="818" dur="2000"/>
                                        <p:tgtEl>
                                          <p:spTgt spid="518"/>
                                        </p:tgtEl>
                                      </p:cBhvr>
                                    </p:animEffect>
                                  </p:childTnLst>
                                </p:cTn>
                              </p:par>
                              <p:par>
                                <p:cTn id="819" presetID="10" presetClass="entr" presetSubtype="0" repeatCount="indefinite" fill="hold" grpId="0" nodeType="withEffect">
                                  <p:stCondLst>
                                    <p:cond delay="5250"/>
                                  </p:stCondLst>
                                  <p:childTnLst>
                                    <p:set>
                                      <p:cBhvr>
                                        <p:cTn id="820" dur="1" fill="hold">
                                          <p:stCondLst>
                                            <p:cond delay="0"/>
                                          </p:stCondLst>
                                        </p:cTn>
                                        <p:tgtEl>
                                          <p:spTgt spid="519"/>
                                        </p:tgtEl>
                                        <p:attrNameLst>
                                          <p:attrName>style.visibility</p:attrName>
                                        </p:attrNameLst>
                                      </p:cBhvr>
                                      <p:to>
                                        <p:strVal val="visible"/>
                                      </p:to>
                                    </p:set>
                                    <p:animEffect transition="in" filter="fade">
                                      <p:cBhvr>
                                        <p:cTn id="821" dur="2000"/>
                                        <p:tgtEl>
                                          <p:spTgt spid="519"/>
                                        </p:tgtEl>
                                      </p:cBhvr>
                                    </p:animEffect>
                                  </p:childTnLst>
                                </p:cTn>
                              </p:par>
                              <p:par>
                                <p:cTn id="822" presetID="10" presetClass="entr" presetSubtype="0" repeatCount="indefinite" fill="hold" grpId="0" nodeType="withEffect">
                                  <p:stCondLst>
                                    <p:cond delay="5500"/>
                                  </p:stCondLst>
                                  <p:childTnLst>
                                    <p:set>
                                      <p:cBhvr>
                                        <p:cTn id="823" dur="1" fill="hold">
                                          <p:stCondLst>
                                            <p:cond delay="0"/>
                                          </p:stCondLst>
                                        </p:cTn>
                                        <p:tgtEl>
                                          <p:spTgt spid="520"/>
                                        </p:tgtEl>
                                        <p:attrNameLst>
                                          <p:attrName>style.visibility</p:attrName>
                                        </p:attrNameLst>
                                      </p:cBhvr>
                                      <p:to>
                                        <p:strVal val="visible"/>
                                      </p:to>
                                    </p:set>
                                    <p:animEffect transition="in" filter="fade">
                                      <p:cBhvr>
                                        <p:cTn id="824" dur="2000"/>
                                        <p:tgtEl>
                                          <p:spTgt spid="520"/>
                                        </p:tgtEl>
                                      </p:cBhvr>
                                    </p:animEffect>
                                  </p:childTnLst>
                                </p:cTn>
                              </p:par>
                              <p:par>
                                <p:cTn id="825" presetID="10" presetClass="entr" presetSubtype="0" repeatCount="indefinite" fill="hold" grpId="0" nodeType="withEffect">
                                  <p:stCondLst>
                                    <p:cond delay="5750"/>
                                  </p:stCondLst>
                                  <p:childTnLst>
                                    <p:set>
                                      <p:cBhvr>
                                        <p:cTn id="826" dur="1" fill="hold">
                                          <p:stCondLst>
                                            <p:cond delay="0"/>
                                          </p:stCondLst>
                                        </p:cTn>
                                        <p:tgtEl>
                                          <p:spTgt spid="521"/>
                                        </p:tgtEl>
                                        <p:attrNameLst>
                                          <p:attrName>style.visibility</p:attrName>
                                        </p:attrNameLst>
                                      </p:cBhvr>
                                      <p:to>
                                        <p:strVal val="visible"/>
                                      </p:to>
                                    </p:set>
                                    <p:animEffect transition="in" filter="fade">
                                      <p:cBhvr>
                                        <p:cTn id="827" dur="2000"/>
                                        <p:tgtEl>
                                          <p:spTgt spid="521"/>
                                        </p:tgtEl>
                                      </p:cBhvr>
                                    </p:animEffect>
                                  </p:childTnLst>
                                </p:cTn>
                              </p:par>
                              <p:par>
                                <p:cTn id="828" presetID="10" presetClass="entr" presetSubtype="0" repeatCount="indefinite" fill="hold" grpId="0" nodeType="withEffect">
                                  <p:stCondLst>
                                    <p:cond delay="6000"/>
                                  </p:stCondLst>
                                  <p:childTnLst>
                                    <p:set>
                                      <p:cBhvr>
                                        <p:cTn id="829" dur="1" fill="hold">
                                          <p:stCondLst>
                                            <p:cond delay="0"/>
                                          </p:stCondLst>
                                        </p:cTn>
                                        <p:tgtEl>
                                          <p:spTgt spid="522"/>
                                        </p:tgtEl>
                                        <p:attrNameLst>
                                          <p:attrName>style.visibility</p:attrName>
                                        </p:attrNameLst>
                                      </p:cBhvr>
                                      <p:to>
                                        <p:strVal val="visible"/>
                                      </p:to>
                                    </p:set>
                                    <p:animEffect transition="in" filter="fade">
                                      <p:cBhvr>
                                        <p:cTn id="830" dur="2000"/>
                                        <p:tgtEl>
                                          <p:spTgt spid="522"/>
                                        </p:tgtEl>
                                      </p:cBhvr>
                                    </p:animEffect>
                                  </p:childTnLst>
                                </p:cTn>
                              </p:par>
                              <p:par>
                                <p:cTn id="831" presetID="10" presetClass="entr" presetSubtype="0" repeatCount="indefinite" fill="hold" grpId="0" nodeType="withEffect">
                                  <p:stCondLst>
                                    <p:cond delay="6250"/>
                                  </p:stCondLst>
                                  <p:childTnLst>
                                    <p:set>
                                      <p:cBhvr>
                                        <p:cTn id="832" dur="1" fill="hold">
                                          <p:stCondLst>
                                            <p:cond delay="0"/>
                                          </p:stCondLst>
                                        </p:cTn>
                                        <p:tgtEl>
                                          <p:spTgt spid="523"/>
                                        </p:tgtEl>
                                        <p:attrNameLst>
                                          <p:attrName>style.visibility</p:attrName>
                                        </p:attrNameLst>
                                      </p:cBhvr>
                                      <p:to>
                                        <p:strVal val="visible"/>
                                      </p:to>
                                    </p:set>
                                    <p:animEffect transition="in" filter="fade">
                                      <p:cBhvr>
                                        <p:cTn id="833" dur="2000"/>
                                        <p:tgtEl>
                                          <p:spTgt spid="523"/>
                                        </p:tgtEl>
                                      </p:cBhvr>
                                    </p:animEffect>
                                  </p:childTnLst>
                                </p:cTn>
                              </p:par>
                              <p:par>
                                <p:cTn id="834" presetID="10" presetClass="entr" presetSubtype="0" repeatCount="indefinite" fill="hold" grpId="0" nodeType="withEffect">
                                  <p:stCondLst>
                                    <p:cond delay="6500"/>
                                  </p:stCondLst>
                                  <p:childTnLst>
                                    <p:set>
                                      <p:cBhvr>
                                        <p:cTn id="835" dur="1" fill="hold">
                                          <p:stCondLst>
                                            <p:cond delay="0"/>
                                          </p:stCondLst>
                                        </p:cTn>
                                        <p:tgtEl>
                                          <p:spTgt spid="524"/>
                                        </p:tgtEl>
                                        <p:attrNameLst>
                                          <p:attrName>style.visibility</p:attrName>
                                        </p:attrNameLst>
                                      </p:cBhvr>
                                      <p:to>
                                        <p:strVal val="visible"/>
                                      </p:to>
                                    </p:set>
                                    <p:animEffect transition="in" filter="fade">
                                      <p:cBhvr>
                                        <p:cTn id="836" dur="2000"/>
                                        <p:tgtEl>
                                          <p:spTgt spid="524"/>
                                        </p:tgtEl>
                                      </p:cBhvr>
                                    </p:animEffect>
                                  </p:childTnLst>
                                </p:cTn>
                              </p:par>
                              <p:par>
                                <p:cTn id="837" presetID="10" presetClass="entr" presetSubtype="0" repeatCount="indefinite" fill="hold" grpId="0" nodeType="withEffect">
                                  <p:stCondLst>
                                    <p:cond delay="0"/>
                                  </p:stCondLst>
                                  <p:childTnLst>
                                    <p:set>
                                      <p:cBhvr>
                                        <p:cTn id="838" dur="1" fill="hold">
                                          <p:stCondLst>
                                            <p:cond delay="0"/>
                                          </p:stCondLst>
                                        </p:cTn>
                                        <p:tgtEl>
                                          <p:spTgt spid="261"/>
                                        </p:tgtEl>
                                        <p:attrNameLst>
                                          <p:attrName>style.visibility</p:attrName>
                                        </p:attrNameLst>
                                      </p:cBhvr>
                                      <p:to>
                                        <p:strVal val="visible"/>
                                      </p:to>
                                    </p:set>
                                    <p:animEffect transition="in" filter="fade">
                                      <p:cBhvr>
                                        <p:cTn id="839" dur="2000"/>
                                        <p:tgtEl>
                                          <p:spTgt spid="261"/>
                                        </p:tgtEl>
                                      </p:cBhvr>
                                    </p:animEffect>
                                  </p:childTnLst>
                                </p:cTn>
                              </p:par>
                              <p:par>
                                <p:cTn id="840" presetID="10" presetClass="entr" presetSubtype="0" repeatCount="indefinite" fill="hold" grpId="0" nodeType="withEffect">
                                  <p:stCondLst>
                                    <p:cond delay="250"/>
                                  </p:stCondLst>
                                  <p:childTnLst>
                                    <p:set>
                                      <p:cBhvr>
                                        <p:cTn id="841" dur="1" fill="hold">
                                          <p:stCondLst>
                                            <p:cond delay="0"/>
                                          </p:stCondLst>
                                        </p:cTn>
                                        <p:tgtEl>
                                          <p:spTgt spid="262"/>
                                        </p:tgtEl>
                                        <p:attrNameLst>
                                          <p:attrName>style.visibility</p:attrName>
                                        </p:attrNameLst>
                                      </p:cBhvr>
                                      <p:to>
                                        <p:strVal val="visible"/>
                                      </p:to>
                                    </p:set>
                                    <p:animEffect transition="in" filter="fade">
                                      <p:cBhvr>
                                        <p:cTn id="842" dur="2000"/>
                                        <p:tgtEl>
                                          <p:spTgt spid="262"/>
                                        </p:tgtEl>
                                      </p:cBhvr>
                                    </p:animEffect>
                                  </p:childTnLst>
                                </p:cTn>
                              </p:par>
                              <p:par>
                                <p:cTn id="843" presetID="10" presetClass="entr" presetSubtype="0" repeatCount="indefinite" fill="hold" grpId="0" nodeType="withEffect">
                                  <p:stCondLst>
                                    <p:cond delay="500"/>
                                  </p:stCondLst>
                                  <p:childTnLst>
                                    <p:set>
                                      <p:cBhvr>
                                        <p:cTn id="844" dur="1" fill="hold">
                                          <p:stCondLst>
                                            <p:cond delay="0"/>
                                          </p:stCondLst>
                                        </p:cTn>
                                        <p:tgtEl>
                                          <p:spTgt spid="265"/>
                                        </p:tgtEl>
                                        <p:attrNameLst>
                                          <p:attrName>style.visibility</p:attrName>
                                        </p:attrNameLst>
                                      </p:cBhvr>
                                      <p:to>
                                        <p:strVal val="visible"/>
                                      </p:to>
                                    </p:set>
                                    <p:animEffect transition="in" filter="fade">
                                      <p:cBhvr>
                                        <p:cTn id="845" dur="2000"/>
                                        <p:tgtEl>
                                          <p:spTgt spid="265"/>
                                        </p:tgtEl>
                                      </p:cBhvr>
                                    </p:animEffect>
                                  </p:childTnLst>
                                </p:cTn>
                              </p:par>
                              <p:par>
                                <p:cTn id="846" presetID="10" presetClass="entr" presetSubtype="0" repeatCount="indefinite" fill="hold" grpId="0" nodeType="withEffect">
                                  <p:stCondLst>
                                    <p:cond delay="750"/>
                                  </p:stCondLst>
                                  <p:childTnLst>
                                    <p:set>
                                      <p:cBhvr>
                                        <p:cTn id="847" dur="1" fill="hold">
                                          <p:stCondLst>
                                            <p:cond delay="0"/>
                                          </p:stCondLst>
                                        </p:cTn>
                                        <p:tgtEl>
                                          <p:spTgt spid="266"/>
                                        </p:tgtEl>
                                        <p:attrNameLst>
                                          <p:attrName>style.visibility</p:attrName>
                                        </p:attrNameLst>
                                      </p:cBhvr>
                                      <p:to>
                                        <p:strVal val="visible"/>
                                      </p:to>
                                    </p:set>
                                    <p:animEffect transition="in" filter="fade">
                                      <p:cBhvr>
                                        <p:cTn id="848" dur="2000"/>
                                        <p:tgtEl>
                                          <p:spTgt spid="266"/>
                                        </p:tgtEl>
                                      </p:cBhvr>
                                    </p:animEffect>
                                  </p:childTnLst>
                                </p:cTn>
                              </p:par>
                              <p:par>
                                <p:cTn id="849" presetID="10" presetClass="entr" presetSubtype="0" repeatCount="indefinite" fill="hold" grpId="0" nodeType="withEffect">
                                  <p:stCondLst>
                                    <p:cond delay="1000"/>
                                  </p:stCondLst>
                                  <p:childTnLst>
                                    <p:set>
                                      <p:cBhvr>
                                        <p:cTn id="850" dur="1" fill="hold">
                                          <p:stCondLst>
                                            <p:cond delay="0"/>
                                          </p:stCondLst>
                                        </p:cTn>
                                        <p:tgtEl>
                                          <p:spTgt spid="278"/>
                                        </p:tgtEl>
                                        <p:attrNameLst>
                                          <p:attrName>style.visibility</p:attrName>
                                        </p:attrNameLst>
                                      </p:cBhvr>
                                      <p:to>
                                        <p:strVal val="visible"/>
                                      </p:to>
                                    </p:set>
                                    <p:animEffect transition="in" filter="fade">
                                      <p:cBhvr>
                                        <p:cTn id="851" dur="2000"/>
                                        <p:tgtEl>
                                          <p:spTgt spid="278"/>
                                        </p:tgtEl>
                                      </p:cBhvr>
                                    </p:animEffect>
                                  </p:childTnLst>
                                </p:cTn>
                              </p:par>
                              <p:par>
                                <p:cTn id="852" presetID="10" presetClass="entr" presetSubtype="0" repeatCount="indefinite" fill="hold" grpId="0" nodeType="withEffect">
                                  <p:stCondLst>
                                    <p:cond delay="1250"/>
                                  </p:stCondLst>
                                  <p:childTnLst>
                                    <p:set>
                                      <p:cBhvr>
                                        <p:cTn id="853" dur="1" fill="hold">
                                          <p:stCondLst>
                                            <p:cond delay="0"/>
                                          </p:stCondLst>
                                        </p:cTn>
                                        <p:tgtEl>
                                          <p:spTgt spid="279"/>
                                        </p:tgtEl>
                                        <p:attrNameLst>
                                          <p:attrName>style.visibility</p:attrName>
                                        </p:attrNameLst>
                                      </p:cBhvr>
                                      <p:to>
                                        <p:strVal val="visible"/>
                                      </p:to>
                                    </p:set>
                                    <p:animEffect transition="in" filter="fade">
                                      <p:cBhvr>
                                        <p:cTn id="854" dur="2000"/>
                                        <p:tgtEl>
                                          <p:spTgt spid="279"/>
                                        </p:tgtEl>
                                      </p:cBhvr>
                                    </p:animEffect>
                                  </p:childTnLst>
                                </p:cTn>
                              </p:par>
                              <p:par>
                                <p:cTn id="855" presetID="10" presetClass="entr" presetSubtype="0" repeatCount="indefinite" fill="hold" grpId="0" nodeType="withEffect">
                                  <p:stCondLst>
                                    <p:cond delay="1500"/>
                                  </p:stCondLst>
                                  <p:childTnLst>
                                    <p:set>
                                      <p:cBhvr>
                                        <p:cTn id="856" dur="1" fill="hold">
                                          <p:stCondLst>
                                            <p:cond delay="0"/>
                                          </p:stCondLst>
                                        </p:cTn>
                                        <p:tgtEl>
                                          <p:spTgt spid="280"/>
                                        </p:tgtEl>
                                        <p:attrNameLst>
                                          <p:attrName>style.visibility</p:attrName>
                                        </p:attrNameLst>
                                      </p:cBhvr>
                                      <p:to>
                                        <p:strVal val="visible"/>
                                      </p:to>
                                    </p:set>
                                    <p:animEffect transition="in" filter="fade">
                                      <p:cBhvr>
                                        <p:cTn id="857" dur="2000"/>
                                        <p:tgtEl>
                                          <p:spTgt spid="280"/>
                                        </p:tgtEl>
                                      </p:cBhvr>
                                    </p:animEffect>
                                  </p:childTnLst>
                                </p:cTn>
                              </p:par>
                              <p:par>
                                <p:cTn id="858" presetID="10" presetClass="entr" presetSubtype="0" repeatCount="indefinite" fill="hold" grpId="0" nodeType="withEffect">
                                  <p:stCondLst>
                                    <p:cond delay="1250"/>
                                  </p:stCondLst>
                                  <p:childTnLst>
                                    <p:set>
                                      <p:cBhvr>
                                        <p:cTn id="859" dur="1" fill="hold">
                                          <p:stCondLst>
                                            <p:cond delay="0"/>
                                          </p:stCondLst>
                                        </p:cTn>
                                        <p:tgtEl>
                                          <p:spTgt spid="281"/>
                                        </p:tgtEl>
                                        <p:attrNameLst>
                                          <p:attrName>style.visibility</p:attrName>
                                        </p:attrNameLst>
                                      </p:cBhvr>
                                      <p:to>
                                        <p:strVal val="visible"/>
                                      </p:to>
                                    </p:set>
                                    <p:animEffect transition="in" filter="fade">
                                      <p:cBhvr>
                                        <p:cTn id="860" dur="2000"/>
                                        <p:tgtEl>
                                          <p:spTgt spid="281"/>
                                        </p:tgtEl>
                                      </p:cBhvr>
                                    </p:animEffect>
                                  </p:childTnLst>
                                </p:cTn>
                              </p:par>
                              <p:par>
                                <p:cTn id="861" presetID="10" presetClass="entr" presetSubtype="0" repeatCount="indefinite" fill="hold" grpId="0" nodeType="withEffect">
                                  <p:stCondLst>
                                    <p:cond delay="1500"/>
                                  </p:stCondLst>
                                  <p:childTnLst>
                                    <p:set>
                                      <p:cBhvr>
                                        <p:cTn id="862" dur="1" fill="hold">
                                          <p:stCondLst>
                                            <p:cond delay="0"/>
                                          </p:stCondLst>
                                        </p:cTn>
                                        <p:tgtEl>
                                          <p:spTgt spid="282"/>
                                        </p:tgtEl>
                                        <p:attrNameLst>
                                          <p:attrName>style.visibility</p:attrName>
                                        </p:attrNameLst>
                                      </p:cBhvr>
                                      <p:to>
                                        <p:strVal val="visible"/>
                                      </p:to>
                                    </p:set>
                                    <p:animEffect transition="in" filter="fade">
                                      <p:cBhvr>
                                        <p:cTn id="863" dur="2000"/>
                                        <p:tgtEl>
                                          <p:spTgt spid="282"/>
                                        </p:tgtEl>
                                      </p:cBhvr>
                                    </p:animEffect>
                                  </p:childTnLst>
                                </p:cTn>
                              </p:par>
                              <p:par>
                                <p:cTn id="864" presetID="10" presetClass="entr" presetSubtype="0" repeatCount="indefinite" fill="hold" grpId="0" nodeType="withEffect">
                                  <p:stCondLst>
                                    <p:cond delay="1750"/>
                                  </p:stCondLst>
                                  <p:childTnLst>
                                    <p:set>
                                      <p:cBhvr>
                                        <p:cTn id="865" dur="1" fill="hold">
                                          <p:stCondLst>
                                            <p:cond delay="0"/>
                                          </p:stCondLst>
                                        </p:cTn>
                                        <p:tgtEl>
                                          <p:spTgt spid="283"/>
                                        </p:tgtEl>
                                        <p:attrNameLst>
                                          <p:attrName>style.visibility</p:attrName>
                                        </p:attrNameLst>
                                      </p:cBhvr>
                                      <p:to>
                                        <p:strVal val="visible"/>
                                      </p:to>
                                    </p:set>
                                    <p:animEffect transition="in" filter="fade">
                                      <p:cBhvr>
                                        <p:cTn id="866" dur="2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5" grpId="0" animBg="1"/>
      <p:bldP spid="165" grpId="1" animBg="1"/>
      <p:bldP spid="166" grpId="0" animBg="1"/>
      <p:bldP spid="166" grpId="1" animBg="1"/>
      <p:bldP spid="173" grpId="0"/>
      <p:bldP spid="202" grpId="0" animBg="1"/>
      <p:bldP spid="203" grpId="0" animBg="1"/>
      <p:bldP spid="204" grpId="0" animBg="1"/>
      <p:bldP spid="205" grpId="0" animBg="1"/>
      <p:bldP spid="206" grpId="0" animBg="1"/>
      <p:bldP spid="207" grpId="0" animBg="1"/>
      <p:bldP spid="215" grpId="0" animBg="1"/>
      <p:bldP spid="231"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3" grpId="0" animBg="1"/>
      <p:bldP spid="264"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46" grpId="0" animBg="1"/>
      <p:bldP spid="347" grpId="0" animBg="1"/>
      <p:bldP spid="348" grpId="0" animBg="1"/>
      <p:bldP spid="349" grpId="0" animBg="1"/>
      <p:bldP spid="350" grpId="0" animBg="1"/>
      <p:bldP spid="359" grpId="0" animBg="1"/>
      <p:bldP spid="360" grpId="0" animBg="1"/>
      <p:bldP spid="361" grpId="0" animBg="1"/>
      <p:bldP spid="380" grpId="0" animBg="1"/>
      <p:bldP spid="381" grpId="0" animBg="1"/>
      <p:bldP spid="382" grpId="0" animBg="1"/>
      <p:bldP spid="383"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9" grpId="0" animBg="1"/>
      <p:bldP spid="420" grpId="0" animBg="1"/>
      <p:bldP spid="421" grpId="0" animBg="1"/>
      <p:bldP spid="422" grpId="0" animBg="1"/>
      <p:bldP spid="423" grpId="0" animBg="1"/>
      <p:bldP spid="424" grpId="0" animBg="1"/>
      <p:bldP spid="42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9" grpId="0"/>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1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p:bldP spid="527" grpId="0"/>
      <p:bldP spid="2" grpId="0"/>
      <p:bldP spid="261" grpId="0" animBg="1"/>
      <p:bldP spid="262" grpId="0" animBg="1"/>
      <p:bldP spid="265" grpId="0" animBg="1"/>
      <p:bldP spid="266"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67" grpId="0" animBg="1"/>
      <p:bldP spid="277" grpId="0" animBg="1"/>
      <p:bldP spid="289" grpId="0" animBg="1"/>
      <p:bldP spid="290" grpId="0" animBg="1"/>
      <p:bldP spid="291" grpId="0" animBg="1"/>
      <p:bldP spid="292" grpId="0" animBg="1"/>
      <p:bldP spid="293"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329" y="403831"/>
            <a:ext cx="6984759" cy="1344703"/>
          </a:xfrm>
        </p:spPr>
        <p:txBody>
          <a:bodyPr/>
          <a:lstStyle/>
          <a:p>
            <a:r>
              <a:rPr lang="en-US" sz="3530" dirty="0">
                <a:solidFill>
                  <a:schemeClr val="tx1"/>
                </a:solidFill>
              </a:rPr>
              <a:t>Demo Near Real-time data Stream Dashboard on Power BI</a:t>
            </a:r>
            <a:endParaRPr lang="en-US" sz="3530" b="1" dirty="0">
              <a:solidFill>
                <a:schemeClr val="tx1"/>
              </a:solidFill>
            </a:endParaRPr>
          </a:p>
        </p:txBody>
      </p:sp>
      <p:pic>
        <p:nvPicPr>
          <p:cNvPr id="5" name="Picture 4" descr="Chart&#10;&#10;Description automatically generated with medium confidence">
            <a:extLst>
              <a:ext uri="{FF2B5EF4-FFF2-40B4-BE49-F238E27FC236}">
                <a16:creationId xmlns:a16="http://schemas.microsoft.com/office/drawing/2014/main" id="{906BE796-D2B6-BA49-8C37-F095B29306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180" y="1649365"/>
            <a:ext cx="9967414" cy="4804804"/>
          </a:xfrm>
          <a:prstGeom prst="rect">
            <a:avLst/>
          </a:prstGeom>
        </p:spPr>
      </p:pic>
    </p:spTree>
    <p:extLst>
      <p:ext uri="{BB962C8B-B14F-4D97-AF65-F5344CB8AC3E}">
        <p14:creationId xmlns:p14="http://schemas.microsoft.com/office/powerpoint/2010/main" val="2640349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57" y="3274667"/>
            <a:ext cx="1509115" cy="814042"/>
          </a:xfrm>
        </p:spPr>
        <p:txBody>
          <a:bodyPr/>
          <a:lstStyle/>
          <a:p>
            <a:r>
              <a:rPr lang="en-US" sz="3530" dirty="0">
                <a:solidFill>
                  <a:schemeClr val="tx1"/>
                </a:solidFill>
              </a:rPr>
              <a:t>Tools </a:t>
            </a:r>
            <a:br>
              <a:rPr lang="en-US" sz="3530" dirty="0">
                <a:solidFill>
                  <a:schemeClr val="tx1"/>
                </a:solidFill>
              </a:rPr>
            </a:br>
            <a:r>
              <a:rPr lang="en-US" sz="3530" dirty="0">
                <a:solidFill>
                  <a:schemeClr val="tx1"/>
                </a:solidFill>
              </a:rPr>
              <a:t>used:</a:t>
            </a:r>
            <a:br>
              <a:rPr lang="en-US" sz="3530" dirty="0">
                <a:solidFill>
                  <a:schemeClr val="tx1"/>
                </a:solidFill>
              </a:rPr>
            </a:br>
            <a:endParaRPr lang="en-US" sz="3530" b="1" dirty="0">
              <a:solidFill>
                <a:schemeClr val="tx1"/>
              </a:solidFill>
            </a:endParaRPr>
          </a:p>
        </p:txBody>
      </p:sp>
      <p:pic>
        <p:nvPicPr>
          <p:cNvPr id="1026" name="Picture 2">
            <a:extLst>
              <a:ext uri="{FF2B5EF4-FFF2-40B4-BE49-F238E27FC236}">
                <a16:creationId xmlns:a16="http://schemas.microsoft.com/office/drawing/2014/main" id="{5EC67755-21A1-41DB-9F08-C345446912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3943" y="1101068"/>
            <a:ext cx="973548" cy="97354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6">
            <a:extLst>
              <a:ext uri="{FF2B5EF4-FFF2-40B4-BE49-F238E27FC236}">
                <a16:creationId xmlns:a16="http://schemas.microsoft.com/office/drawing/2014/main" id="{D705C984-75FB-4966-BCBA-5356314A98EF}"/>
              </a:ext>
            </a:extLst>
          </p:cNvPr>
          <p:cNvSpPr txBox="1">
            <a:spLocks noChangeArrowheads="1"/>
          </p:cNvSpPr>
          <p:nvPr/>
        </p:nvSpPr>
        <p:spPr bwMode="auto">
          <a:xfrm>
            <a:off x="7061667" y="2013060"/>
            <a:ext cx="17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API</a:t>
            </a:r>
            <a:r>
              <a:rPr lang="en-US" altLang="en-US" sz="2000" dirty="0">
                <a:latin typeface="Arial" panose="020B0604020202020204" pitchFamily="34" charset="0"/>
                <a:ea typeface="Amazon Ember" panose="020B0603020204020204" pitchFamily="34" charset="0"/>
                <a:cs typeface="Arial" panose="020B0604020202020204" pitchFamily="34" charset="0"/>
              </a:rPr>
              <a:t> </a:t>
            </a:r>
            <a:r>
              <a:rPr lang="en-US" altLang="en-US" sz="16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12" name="TextBox 6">
            <a:extLst>
              <a:ext uri="{FF2B5EF4-FFF2-40B4-BE49-F238E27FC236}">
                <a16:creationId xmlns:a16="http://schemas.microsoft.com/office/drawing/2014/main" id="{6BE8C4C4-2E04-49FB-B5DF-B77F136932D9}"/>
              </a:ext>
            </a:extLst>
          </p:cNvPr>
          <p:cNvSpPr txBox="1">
            <a:spLocks noChangeArrowheads="1"/>
          </p:cNvSpPr>
          <p:nvPr/>
        </p:nvSpPr>
        <p:spPr bwMode="auto">
          <a:xfrm>
            <a:off x="2479348"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Python</a:t>
            </a:r>
          </a:p>
        </p:txBody>
      </p:sp>
      <p:pic>
        <p:nvPicPr>
          <p:cNvPr id="13" name="Graphic 9">
            <a:extLst>
              <a:ext uri="{FF2B5EF4-FFF2-40B4-BE49-F238E27FC236}">
                <a16:creationId xmlns:a16="http://schemas.microsoft.com/office/drawing/2014/main" id="{2C3C9B89-D04C-65A1-ADE6-3A70E82447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2042"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2">
            <a:extLst>
              <a:ext uri="{FF2B5EF4-FFF2-40B4-BE49-F238E27FC236}">
                <a16:creationId xmlns:a16="http://schemas.microsoft.com/office/drawing/2014/main" id="{DE9874A0-191D-8153-DD4C-1F4D143BD3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9268"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
            <a:extLst>
              <a:ext uri="{FF2B5EF4-FFF2-40B4-BE49-F238E27FC236}">
                <a16:creationId xmlns:a16="http://schemas.microsoft.com/office/drawing/2014/main" id="{0CD5B69D-E947-0B31-5537-FFFE08FADA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89719" y="32543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3">
            <a:extLst>
              <a:ext uri="{FF2B5EF4-FFF2-40B4-BE49-F238E27FC236}">
                <a16:creationId xmlns:a16="http://schemas.microsoft.com/office/drawing/2014/main" id="{A50B5E6F-670F-7753-F91E-15A0BE62226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5385"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
            <a:extLst>
              <a:ext uri="{FF2B5EF4-FFF2-40B4-BE49-F238E27FC236}">
                <a16:creationId xmlns:a16="http://schemas.microsoft.com/office/drawing/2014/main" id="{67C7ED83-833A-FE38-F5FC-C8109AEFDF5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57708"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7">
            <a:extLst>
              <a:ext uri="{FF2B5EF4-FFF2-40B4-BE49-F238E27FC236}">
                <a16:creationId xmlns:a16="http://schemas.microsoft.com/office/drawing/2014/main" id="{28A2AB6C-471B-1AC3-E322-73D661639E59}"/>
              </a:ext>
            </a:extLst>
          </p:cNvPr>
          <p:cNvPicPr>
            <a:picLocks noChangeAspect="1" noChangeArrowheads="1"/>
          </p:cNvPicPr>
          <p:nvPr/>
        </p:nvPicPr>
        <p:blipFill>
          <a:blip r:embed="rId9"/>
          <a:srcRect/>
          <a:stretch/>
        </p:blipFill>
        <p:spPr bwMode="auto">
          <a:xfrm>
            <a:off x="7614365" y="12235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6">
            <a:extLst>
              <a:ext uri="{FF2B5EF4-FFF2-40B4-BE49-F238E27FC236}">
                <a16:creationId xmlns:a16="http://schemas.microsoft.com/office/drawing/2014/main" id="{4DC71702-7BEB-ADBA-60BE-CB2DA7B45C2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70031" y="538324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DE202E5F-5A68-AD6F-00D0-39D25E2A213D}"/>
              </a:ext>
            </a:extLst>
          </p:cNvPr>
          <p:cNvSpPr txBox="1">
            <a:spLocks noChangeArrowheads="1"/>
          </p:cNvSpPr>
          <p:nvPr/>
        </p:nvSpPr>
        <p:spPr bwMode="auto">
          <a:xfrm>
            <a:off x="2479350" y="4088709"/>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22" name="TextBox 6">
            <a:extLst>
              <a:ext uri="{FF2B5EF4-FFF2-40B4-BE49-F238E27FC236}">
                <a16:creationId xmlns:a16="http://schemas.microsoft.com/office/drawing/2014/main" id="{78B18486-7D5E-B726-1390-31651891F449}"/>
              </a:ext>
            </a:extLst>
          </p:cNvPr>
          <p:cNvSpPr txBox="1">
            <a:spLocks noChangeArrowheads="1"/>
          </p:cNvSpPr>
          <p:nvPr/>
        </p:nvSpPr>
        <p:spPr bwMode="auto">
          <a:xfrm>
            <a:off x="4648399" y="4088709"/>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Data Stream</a:t>
            </a:r>
          </a:p>
        </p:txBody>
      </p:sp>
      <p:sp>
        <p:nvSpPr>
          <p:cNvPr id="23" name="TextBox 6">
            <a:extLst>
              <a:ext uri="{FF2B5EF4-FFF2-40B4-BE49-F238E27FC236}">
                <a16:creationId xmlns:a16="http://schemas.microsoft.com/office/drawing/2014/main" id="{5AC5EE40-4F1D-740A-3668-B2B2C8F6AF28}"/>
              </a:ext>
            </a:extLst>
          </p:cNvPr>
          <p:cNvSpPr txBox="1">
            <a:spLocks noChangeArrowheads="1"/>
          </p:cNvSpPr>
          <p:nvPr/>
        </p:nvSpPr>
        <p:spPr bwMode="auto">
          <a:xfrm>
            <a:off x="6965101" y="4088709"/>
            <a:ext cx="206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Kinesis Firehose Delivery Streams</a:t>
            </a:r>
          </a:p>
        </p:txBody>
      </p:sp>
      <p:sp>
        <p:nvSpPr>
          <p:cNvPr id="24" name="TextBox 6">
            <a:extLst>
              <a:ext uri="{FF2B5EF4-FFF2-40B4-BE49-F238E27FC236}">
                <a16:creationId xmlns:a16="http://schemas.microsoft.com/office/drawing/2014/main" id="{EB2D9CA1-377C-8D4C-E3D2-595AFD8C7C80}"/>
              </a:ext>
            </a:extLst>
          </p:cNvPr>
          <p:cNvSpPr txBox="1">
            <a:spLocks noChangeArrowheads="1"/>
          </p:cNvSpPr>
          <p:nvPr/>
        </p:nvSpPr>
        <p:spPr bwMode="auto">
          <a:xfrm>
            <a:off x="3991652" y="6143684"/>
            <a:ext cx="1294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S3 Storage</a:t>
            </a:r>
          </a:p>
        </p:txBody>
      </p:sp>
      <p:sp>
        <p:nvSpPr>
          <p:cNvPr id="25" name="TextBox 6">
            <a:extLst>
              <a:ext uri="{FF2B5EF4-FFF2-40B4-BE49-F238E27FC236}">
                <a16:creationId xmlns:a16="http://schemas.microsoft.com/office/drawing/2014/main" id="{7EB668EB-595D-28CE-4F83-FB99F074FA0F}"/>
              </a:ext>
            </a:extLst>
          </p:cNvPr>
          <p:cNvSpPr txBox="1">
            <a:spLocks noChangeArrowheads="1"/>
          </p:cNvSpPr>
          <p:nvPr/>
        </p:nvSpPr>
        <p:spPr bwMode="auto">
          <a:xfrm>
            <a:off x="1296120" y="6143684"/>
            <a:ext cx="20605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DynamoDB</a:t>
            </a:r>
          </a:p>
        </p:txBody>
      </p:sp>
      <p:sp>
        <p:nvSpPr>
          <p:cNvPr id="26" name="TextBox 6">
            <a:extLst>
              <a:ext uri="{FF2B5EF4-FFF2-40B4-BE49-F238E27FC236}">
                <a16:creationId xmlns:a16="http://schemas.microsoft.com/office/drawing/2014/main" id="{79F8EB6A-C12A-349E-B129-3BA47FCEC0DD}"/>
              </a:ext>
            </a:extLst>
          </p:cNvPr>
          <p:cNvSpPr txBox="1">
            <a:spLocks noChangeArrowheads="1"/>
          </p:cNvSpPr>
          <p:nvPr/>
        </p:nvSpPr>
        <p:spPr bwMode="auto">
          <a:xfrm>
            <a:off x="6528605" y="6105770"/>
            <a:ext cx="8968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Glue</a:t>
            </a:r>
          </a:p>
        </p:txBody>
      </p:sp>
      <p:pic>
        <p:nvPicPr>
          <p:cNvPr id="3" name="Picture 2" descr="All about POWER BI Course? : r/PowerBI">
            <a:extLst>
              <a:ext uri="{FF2B5EF4-FFF2-40B4-BE49-F238E27FC236}">
                <a16:creationId xmlns:a16="http://schemas.microsoft.com/office/drawing/2014/main" id="{A38E6D9D-8EDA-DAA1-5693-1A9B1568618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35688" y="1169782"/>
            <a:ext cx="904834" cy="9048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6">
            <a:extLst>
              <a:ext uri="{FF2B5EF4-FFF2-40B4-BE49-F238E27FC236}">
                <a16:creationId xmlns:a16="http://schemas.microsoft.com/office/drawing/2014/main" id="{B78FD586-066A-1C79-1FD4-5FC65C469493}"/>
              </a:ext>
            </a:extLst>
          </p:cNvPr>
          <p:cNvSpPr txBox="1">
            <a:spLocks noChangeArrowheads="1"/>
          </p:cNvSpPr>
          <p:nvPr/>
        </p:nvSpPr>
        <p:spPr bwMode="auto">
          <a:xfrm>
            <a:off x="4787294" y="2074616"/>
            <a:ext cx="17827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Power BI</a:t>
            </a:r>
          </a:p>
        </p:txBody>
      </p:sp>
      <p:pic>
        <p:nvPicPr>
          <p:cNvPr id="27" name="Graphic 23">
            <a:extLst>
              <a:ext uri="{FF2B5EF4-FFF2-40B4-BE49-F238E27FC236}">
                <a16:creationId xmlns:a16="http://schemas.microsoft.com/office/drawing/2014/main" id="{587E6C0F-AB29-30B3-ADD2-2FF8AFD5BD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888872" y="53816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6">
            <a:extLst>
              <a:ext uri="{FF2B5EF4-FFF2-40B4-BE49-F238E27FC236}">
                <a16:creationId xmlns:a16="http://schemas.microsoft.com/office/drawing/2014/main" id="{0176445C-11A8-5475-9794-74FBA0CBCD22}"/>
              </a:ext>
            </a:extLst>
          </p:cNvPr>
          <p:cNvSpPr txBox="1">
            <a:spLocks noChangeArrowheads="1"/>
          </p:cNvSpPr>
          <p:nvPr/>
        </p:nvSpPr>
        <p:spPr bwMode="auto">
          <a:xfrm>
            <a:off x="8668313" y="6178182"/>
            <a:ext cx="1092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Arial" panose="020B0604020202020204" pitchFamily="34" charset="0"/>
                <a:ea typeface="Amazon Ember" panose="020B0603020204020204" pitchFamily="34" charset="0"/>
                <a:cs typeface="Arial" panose="020B0604020202020204" pitchFamily="34" charset="0"/>
              </a:rPr>
              <a:t>Redshift</a:t>
            </a:r>
          </a:p>
        </p:txBody>
      </p:sp>
    </p:spTree>
    <p:custDataLst>
      <p:tags r:id="rId1"/>
    </p:custDataLst>
    <p:extLst>
      <p:ext uri="{BB962C8B-B14F-4D97-AF65-F5344CB8AC3E}">
        <p14:creationId xmlns:p14="http://schemas.microsoft.com/office/powerpoint/2010/main" val="253074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21" grpId="0"/>
      <p:bldP spid="22" grpId="0"/>
      <p:bldP spid="23" grpId="0"/>
      <p:bldP spid="24" grpId="0"/>
      <p:bldP spid="25" grpId="0"/>
      <p:bldP spid="26"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583C6C4-9775-46FF-8A8E-18862C31DAAD}"/>
              </a:ext>
            </a:extLst>
          </p:cNvPr>
          <p:cNvSpPr>
            <a:spLocks noGrp="1"/>
          </p:cNvSpPr>
          <p:nvPr>
            <p:ph type="body" sz="quarter" idx="12"/>
          </p:nvPr>
        </p:nvSpPr>
        <p:spPr>
          <a:xfrm>
            <a:off x="3009079" y="1519283"/>
            <a:ext cx="4264240" cy="2899154"/>
          </a:xfrm>
        </p:spPr>
        <p:txBody>
          <a:bodyPr/>
          <a:lstStyle/>
          <a:p>
            <a:r>
              <a:rPr lang="en-US" sz="5400" dirty="0"/>
              <a:t>Thank You!!</a:t>
            </a:r>
          </a:p>
          <a:p>
            <a:endParaRPr lang="en-US" sz="5400" dirty="0"/>
          </a:p>
        </p:txBody>
      </p:sp>
      <p:pic>
        <p:nvPicPr>
          <p:cNvPr id="15" name="Picture 45">
            <a:extLst>
              <a:ext uri="{FF2B5EF4-FFF2-40B4-BE49-F238E27FC236}">
                <a16:creationId xmlns:a16="http://schemas.microsoft.com/office/drawing/2014/main" id="{5249F062-4FD5-4256-814B-A1B496ABFBC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8168" y="3253153"/>
            <a:ext cx="6473832" cy="360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34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3|7.5|0.8|6.9"/>
</p:tagLst>
</file>

<file path=ppt/tags/tag2.xml><?xml version="1.0" encoding="utf-8"?>
<p:tagLst xmlns:a="http://schemas.openxmlformats.org/drawingml/2006/main" xmlns:r="http://schemas.openxmlformats.org/officeDocument/2006/relationships" xmlns:p="http://schemas.openxmlformats.org/presentationml/2006/main">
  <p:tag name="TIMING" val="|2|58.7|25.3|12.9|44.3|1|28.6|15.5|4.9|3.4|4.7|10.5|1.2|22"/>
</p:tagLst>
</file>

<file path=ppt/tags/tag3.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https://microsoft.sharepoint.com/sites/Infopedia_G01KC/Media/Thumbnails/G01KC-1-26176/Enterprise Ready Cloud.png</Url>
      <Description>/sites/Infopedia_G01KC/Media/Thumbnails/G01KC-1-26176/Enterprise Ready Cloud.png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32</Value>
      <Value>1273</Value>
      <Value>14</Value>
      <Value>361</Value>
      <Value>212</Value>
      <Value>222</Value>
      <Value>21</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G01KC-99682991-26176</_dlc_DocId>
    <_dlc_DocIdUrl xmlns="230e9df3-be65-4c73-a93b-d1236ebd677e">
      <Url>https://microsoft.sharepoint.com/sites/Infopedia_G01KC/_layouts/15/DocIdRedir.aspx?ID=G01KC-99682991-26176</Url>
      <Description>G01KC-99682991-26176</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G01KC-1-22858</ParentID1>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51EFE86-90A9-417C-9B3D-0201B5354C4F}">
  <ds:schemaRefs>
    <ds:schemaRef ds:uri="http://schemas.microsoft.com/sharepoint/v3"/>
    <ds:schemaRef ds:uri="http://purl.org/dc/elements/1.1/"/>
    <ds:schemaRef ds:uri="230e9df3-be65-4c73-a93b-d1236ebd677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http://schemas.microsoft.com/office/2006/metadata/properties"/>
    <ds:schemaRef ds:uri="b3bc04a5-d503-43b1-b98c-a8cf663329d9"/>
    <ds:schemaRef ds:uri="230E9DF3-BE65-4C73-A93B-D1236EBD677E"/>
    <ds:schemaRef ds:uri="http://purl.org/dc/dcmitype/"/>
  </ds:schemaRefs>
</ds:datastoreItem>
</file>

<file path=customXml/itemProps2.xml><?xml version="1.0" encoding="utf-8"?>
<ds:datastoreItem xmlns:ds="http://schemas.openxmlformats.org/officeDocument/2006/customXml" ds:itemID="{E469C02E-4EE0-4DCB-A7B7-96F03656E2BF}">
  <ds:schemaRefs>
    <ds:schemaRef ds:uri="http://schemas.microsoft.com/sharepoint/v3/contenttype/forms"/>
  </ds:schemaRefs>
</ds:datastoreItem>
</file>

<file path=customXml/itemProps3.xml><?xml version="1.0" encoding="utf-8"?>
<ds:datastoreItem xmlns:ds="http://schemas.openxmlformats.org/officeDocument/2006/customXml" ds:itemID="{826D5D76-110C-43A8-A51C-E573A70820B5}">
  <ds:schemaRefs>
    <ds:schemaRef ds:uri="Microsoft.SharePoint.Taxonomy.ContentTypeSync"/>
  </ds:schemaRefs>
</ds:datastoreItem>
</file>

<file path=customXml/itemProps4.xml><?xml version="1.0" encoding="utf-8"?>
<ds:datastoreItem xmlns:ds="http://schemas.openxmlformats.org/officeDocument/2006/customXml" ds:itemID="{5F4B2267-5882-43CE-A8D7-8BCC93F886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688F63F-6F10-41B1-9729-EFE120A49A1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26388</TotalTime>
  <Words>400</Words>
  <Application>Microsoft Office PowerPoint</Application>
  <PresentationFormat>Widescreen</PresentationFormat>
  <Paragraphs>69</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Segoe UI</vt:lpstr>
      <vt:lpstr>Segoe UI Light</vt:lpstr>
      <vt:lpstr>1_Windows Azure</vt:lpstr>
      <vt:lpstr>PowerPoint Presentation</vt:lpstr>
      <vt:lpstr>Objective:   Build a near-real-time data streaming platform on AWS to simulate the ingestion of e-Commerce data or transactions, transform and store them for different use cases.</vt:lpstr>
      <vt:lpstr>Data Source:</vt:lpstr>
      <vt:lpstr>Data Ingestion Pipeline for high ingestion loads    </vt:lpstr>
      <vt:lpstr>High Volume Streaming Data Ingestion Platform on AWS </vt:lpstr>
      <vt:lpstr>Demo Near Real-time data Stream Dashboard on Power BI</vt:lpstr>
      <vt:lpstr>Tools  used: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Whiteboard Design Case Study Deck - Enterprise Ready Cloud</dc:title>
  <dc:creator>Michael Washam</dc:creator>
  <cp:lastModifiedBy>Jorge CASTRO MEJIA</cp:lastModifiedBy>
  <cp:revision>434</cp:revision>
  <dcterms:created xsi:type="dcterms:W3CDTF">2015-03-23T23:39:12Z</dcterms:created>
  <dcterms:modified xsi:type="dcterms:W3CDTF">2022-05-29T17:10:17Z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arentID1">
    <vt:lpwstr>G01KC-1-22858</vt:lpwstr>
  </property>
  <property fmtid="{D5CDD505-2E9C-101B-9397-08002B2CF9AE}" pid="4" name="FolderExtensions">
    <vt:lpwstr/>
  </property>
  <property fmtid="{D5CDD505-2E9C-101B-9397-08002B2CF9AE}" pid="5" name="_dlc_policyId">
    <vt:lpwstr/>
  </property>
  <property fmtid="{D5CDD505-2E9C-101B-9397-08002B2CF9AE}" pid="6" name="ItemRetentionFormula">
    <vt:lpwstr/>
  </property>
  <property fmtid="{D5CDD505-2E9C-101B-9397-08002B2CF9AE}" pid="7" name="_dlc_DocIdItemGuid">
    <vt:lpwstr>388fda5a-e4b1-4efc-a255-8511446b4911</vt:lpwstr>
  </property>
  <property fmtid="{D5CDD505-2E9C-101B-9397-08002B2CF9AE}" pid="8" name="of67e5d4b76f4a9db8769983fda9cec0">
    <vt:lpwstr/>
  </property>
  <property fmtid="{D5CDD505-2E9C-101B-9397-08002B2CF9AE}" pid="9" name="TaxKeyword">
    <vt:lpwstr/>
  </property>
  <property fmtid="{D5CDD505-2E9C-101B-9397-08002B2CF9AE}" pid="10" name="NewsType">
    <vt:lpwstr/>
  </property>
  <property fmtid="{D5CDD505-2E9C-101B-9397-08002B2CF9AE}" pid="11" name="Update Parent Child Relation(1)0">
    <vt:lpwstr>, </vt:lpwstr>
  </property>
  <property fmtid="{D5CDD505-2E9C-101B-9397-08002B2CF9AE}" pid="12" name="Region">
    <vt:lpwstr/>
  </property>
  <property fmtid="{D5CDD505-2E9C-101B-9397-08002B2CF9AE}" pid="13" name="ODSWF1">
    <vt:lpwstr>, </vt:lpwstr>
  </property>
  <property fmtid="{D5CDD505-2E9C-101B-9397-08002B2CF9AE}" pid="14" name="ItemType">
    <vt:lpwstr>35;#training materials|806588bc-f86d-4a67-aeb8-7206d3434c40;#212;#readiness|0bad9107-5243-4424-8599-de9537dda9af</vt:lpwstr>
  </property>
  <property fmtid="{D5CDD505-2E9C-101B-9397-08002B2CF9AE}" pid="15" name="Confidentiality">
    <vt:lpwstr>14;#customer ready|8986c41d-21c5-4f8f-8a12-ea4625b46858</vt:lpwstr>
  </property>
  <property fmtid="{D5CDD505-2E9C-101B-9397-08002B2CF9AE}" pid="16" name="ODSWF(1)0">
    <vt:lpwstr>, </vt:lpwstr>
  </property>
  <property fmtid="{D5CDD505-2E9C-101B-9397-08002B2CF9AE}" pid="17" name="Industries">
    <vt:lpwstr/>
  </property>
  <property fmtid="{D5CDD505-2E9C-101B-9397-08002B2CF9AE}" pid="18" name="MSProducts">
    <vt:lpwstr/>
  </property>
  <property fmtid="{D5CDD505-2E9C-101B-9397-08002B2CF9AE}" pid="19" name="Update Parent Child Relation(1)1">
    <vt:lpwstr>,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32;#Cloud Platform (sales theme)|ec248454-62d9-485e-995d-0cfad61f7f4c</vt:lpwstr>
  </property>
  <property fmtid="{D5CDD505-2E9C-101B-9397-08002B2CF9AE}" pid="24" name="Products">
    <vt:lpwstr/>
  </property>
  <property fmtid="{D5CDD505-2E9C-101B-9397-08002B2CF9AE}" pid="25" name="ODSWF2">
    <vt:lpwstr>, </vt:lpwstr>
  </property>
  <property fmtid="{D5CDD505-2E9C-101B-9397-08002B2CF9AE}" pid="26" name="ODSWF(1)1">
    <vt:lpwstr>,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ODSWF(1)">
    <vt:lpwstr>,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222;#readiness|0bad9107-5243-4424-8599-de9537dda9af</vt:lpwstr>
  </property>
  <property fmtid="{D5CDD505-2E9C-101B-9397-08002B2CF9AE}" pid="36" name="Groups">
    <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ODSWF2(1)">
    <vt:lpwstr>, </vt:lpwstr>
  </property>
  <property fmtid="{D5CDD505-2E9C-101B-9397-08002B2CF9AE}" pid="46" name="Roles">
    <vt:lpwstr>1273;#Solution Architect|fb1f2d27-2db3-4a10-8f2f-7d4a4a158e5e;#361;#Technical Sales|831f7989-43a4-4e48-852a-a5355978f47f</vt:lpwstr>
  </property>
  <property fmtid="{D5CDD505-2E9C-101B-9397-08002B2CF9AE}" pid="47" name="NewsSource">
    <vt:lpwstr/>
  </property>
  <property fmtid="{D5CDD505-2E9C-101B-9397-08002B2CF9AE}" pid="48" name="ODSWF2(1)0">
    <vt:lpwstr>,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ies>
</file>